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_rels/notesSlide3.xml.rels" ContentType="application/vnd.openxmlformats-package.relationships+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10.xml.rels" ContentType="application/vnd.openxmlformats-package.relationships+xml"/>
  <Override PartName="/ppt/notesSlides/_rels/notesSlide7.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1.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24.xml.rels" ContentType="application/vnd.openxmlformats-package.relationships+xml"/>
  <Override PartName="/ppt/notesSlides/_rels/notesSlide25.xml.rels" ContentType="application/vnd.openxmlformats-package.relationships+xml"/>
  <Override PartName="/ppt/notesSlides/_rels/notesSlide26.xml.rels" ContentType="application/vnd.openxmlformats-package.relationships+xml"/>
  <Override PartName="/ppt/notesSlides/_rels/notesSlide27.xml.rels" ContentType="application/vnd.openxmlformats-package.relationships+xml"/>
  <Override PartName="/ppt/notesSlides/_rels/notesSlide28.xml.rels" ContentType="application/vnd.openxmlformats-package.relationships+xml"/>
  <Override PartName="/ppt/notesSlides/_rels/notesSlide29.xml.rels" ContentType="application/vnd.openxmlformats-package.relationships+xml"/>
  <Override PartName="/ppt/notesSlides/_rels/notesSlide30.xml.rels" ContentType="application/vnd.openxmlformats-package.relationships+xml"/>
  <Override PartName="/ppt/notesSlides/_rels/notesSlide31.xml.rels" ContentType="application/vnd.openxmlformats-package.relationships+xml"/>
  <Override PartName="/ppt/notesSlides/_rels/notesSlide32.xml.rels" ContentType="application/vnd.openxmlformats-package.relationships+xml"/>
  <Override PartName="/ppt/media/image45.png" ContentType="image/png"/>
  <Override PartName="/ppt/media/image1.wmf" ContentType="image/x-wmf"/>
  <Override PartName="/ppt/media/image38.png" ContentType="image/png"/>
  <Override PartName="/ppt/media/image110.png" ContentType="image/png"/>
  <Override PartName="/ppt/media/image2.jpeg" ContentType="image/jpeg"/>
  <Override PartName="/ppt/media/image143.jpeg" ContentType="image/jpeg"/>
  <Override PartName="/ppt/media/image8.png" ContentType="image/png"/>
  <Override PartName="/ppt/media/image74.png" ContentType="image/png"/>
  <Override PartName="/ppt/media/image3.png" ContentType="image/png"/>
  <Override PartName="/ppt/media/image17.jpeg" ContentType="image/jpeg"/>
  <Override PartName="/ppt/media/image131.png" ContentType="image/png"/>
  <Override PartName="/ppt/media/image84.jpeg" ContentType="image/jpeg"/>
  <Override PartName="/ppt/media/image59.png" ContentType="image/png"/>
  <Override PartName="/ppt/media/image6.jpeg" ContentType="image/jpeg"/>
  <Override PartName="/ppt/media/image21.png" ContentType="image/png"/>
  <Override PartName="/ppt/media/image70.png" ContentType="image/png"/>
  <Override PartName="/ppt/media/image4.png" ContentType="image/png"/>
  <Override PartName="/ppt/media/image71.png" ContentType="image/png"/>
  <Override PartName="/ppt/media/image5.png" ContentType="image/png"/>
  <Override PartName="/ppt/media/image73.png" ContentType="image/png"/>
  <Override PartName="/ppt/media/image7.png" ContentType="image/png"/>
  <Override PartName="/ppt/media/image75.png" ContentType="image/png"/>
  <Override PartName="/ppt/media/image9.png" ContentType="image/png"/>
  <Override PartName="/ppt/media/image10.png" ContentType="image/png"/>
  <Override PartName="/ppt/media/image11.png" ContentType="image/png"/>
  <Override PartName="/ppt/media/image101.jpeg" ContentType="image/jpeg"/>
  <Override PartName="/ppt/media/image76.png" ContentType="image/png"/>
  <Override PartName="/ppt/media/image12.jpeg" ContentType="image/jpeg"/>
  <Override PartName="/ppt/media/image13.png" ContentType="image/png"/>
  <Override PartName="/ppt/media/image96.png" ContentType="image/png"/>
  <Override PartName="/ppt/media/image14.jpeg" ContentType="image/jpeg"/>
  <Override PartName="/ppt/media/image29.png" ContentType="image/png"/>
  <Override PartName="/ppt/media/image15.jpeg" ContentType="image/jpeg"/>
  <Override PartName="/ppt/media/image111.png" ContentType="image/png"/>
  <Override PartName="/ppt/media/image39.png" ContentType="image/png"/>
  <Override PartName="/ppt/media/image105.jpeg" ContentType="image/jpeg"/>
  <Override PartName="/ppt/media/image16.jpeg" ContentType="image/jpeg"/>
  <Override PartName="/ppt/media/image121.png" ContentType="image/png"/>
  <Override PartName="/ppt/media/image49.png" ContentType="image/png"/>
  <Override PartName="/ppt/media/image18.png" ContentType="image/png"/>
  <Override PartName="/ppt/media/image19.png" ContentType="image/png"/>
  <Override PartName="/ppt/media/image20.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100.png" ContentType="image/png"/>
  <Override PartName="/ppt/media/image28.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40.png" ContentType="image/png"/>
  <Override PartName="/ppt/media/image41.png" ContentType="image/png"/>
  <Override PartName="/ppt/media/image42.png" ContentType="image/png"/>
  <Override PartName="/ppt/media/image43.png" ContentType="image/png"/>
  <Override PartName="/ppt/media/image44.png" ContentType="image/png"/>
  <Override PartName="/ppt/media/image46.png" ContentType="image/png"/>
  <Override PartName="/ppt/media/image47.png" ContentType="image/png"/>
  <Override PartName="/ppt/media/image48.png" ContentType="image/png"/>
  <Override PartName="/ppt/media/image120.png" ContentType="image/png"/>
  <Override PartName="/ppt/media/image50.png" ContentType="image/png"/>
  <Override PartName="/ppt/media/image51.png" ContentType="image/png"/>
  <Override PartName="/ppt/media/image52.png" ContentType="image/png"/>
  <Override PartName="/ppt/media/image53.png" ContentType="image/png"/>
  <Override PartName="/ppt/media/image54.png" ContentType="image/png"/>
  <Override PartName="/ppt/media/image55.png" ContentType="image/png"/>
  <Override PartName="/ppt/media/image56.png" ContentType="image/png"/>
  <Override PartName="/ppt/media/image57.png" ContentType="image/png"/>
  <Override PartName="/ppt/media/image58.png" ContentType="image/png"/>
  <Override PartName="/ppt/media/image130.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140.png" ContentType="image/png"/>
  <Override PartName="/ppt/media/image69.png" ContentType="image/png"/>
  <Override PartName="/ppt/media/image72.png" ContentType="image/png"/>
  <Override PartName="/ppt/media/image77.png" ContentType="image/png"/>
  <Override PartName="/ppt/media/image78.png" ContentType="image/png"/>
  <Override PartName="/ppt/media/image79.png" ContentType="image/png"/>
  <Override PartName="/ppt/media/image80.png" ContentType="image/png"/>
  <Override PartName="/ppt/media/image81.png" ContentType="image/png"/>
  <Override PartName="/ppt/media/image82.png" ContentType="image/png"/>
  <Override PartName="/ppt/media/image83.png" ContentType="image/png"/>
  <Override PartName="/ppt/media/image85.png" ContentType="image/png"/>
  <Override PartName="/ppt/media/image86.png" ContentType="image/png"/>
  <Override PartName="/ppt/media/image87.png" ContentType="image/png"/>
  <Override PartName="/ppt/media/image88.png" ContentType="image/png"/>
  <Override PartName="/ppt/media/image89.png" ContentType="image/png"/>
  <Override PartName="/ppt/media/image90.png" ContentType="image/png"/>
  <Override PartName="/ppt/media/image91.png" ContentType="image/png"/>
  <Override PartName="/ppt/media/image92.png" ContentType="image/png"/>
  <Override PartName="/ppt/media/image93.jpeg" ContentType="image/jpeg"/>
  <Override PartName="/ppt/media/image94.png" ContentType="image/png"/>
  <Override PartName="/ppt/media/image95.jpeg" ContentType="image/jpeg"/>
  <Override PartName="/ppt/media/image97.png" ContentType="image/png"/>
  <Override PartName="/ppt/media/image98.jpeg" ContentType="image/jpeg"/>
  <Override PartName="/ppt/media/image99.png" ContentType="image/png"/>
  <Override PartName="/ppt/media/image102.png" ContentType="image/png"/>
  <Override PartName="/ppt/media/image103.png" ContentType="image/png"/>
  <Override PartName="/ppt/media/image104.png" ContentType="image/png"/>
  <Override PartName="/ppt/media/image106.png" ContentType="image/png"/>
  <Override PartName="/ppt/media/image107.png" ContentType="image/png"/>
  <Override PartName="/ppt/media/image108.jpeg" ContentType="image/jpeg"/>
  <Override PartName="/ppt/media/image109.png" ContentType="image/png"/>
  <Override PartName="/ppt/media/image112.png" ContentType="image/png"/>
  <Override PartName="/ppt/media/image113.png" ContentType="image/png"/>
  <Override PartName="/ppt/media/image114.png" ContentType="image/png"/>
  <Override PartName="/ppt/media/image115.png" ContentType="image/png"/>
  <Override PartName="/ppt/media/image116.png" ContentType="image/png"/>
  <Override PartName="/ppt/media/image117.png" ContentType="image/png"/>
  <Override PartName="/ppt/media/image118.png" ContentType="image/png"/>
  <Override PartName="/ppt/media/image119.png" ContentType="image/png"/>
  <Override PartName="/ppt/media/image122.png" ContentType="image/png"/>
  <Override PartName="/ppt/media/image123.png" ContentType="image/png"/>
  <Override PartName="/ppt/media/image124.png" ContentType="image/png"/>
  <Override PartName="/ppt/media/image125.png" ContentType="image/png"/>
  <Override PartName="/ppt/media/image126.png" ContentType="image/png"/>
  <Override PartName="/ppt/media/image127.png" ContentType="image/png"/>
  <Override PartName="/ppt/media/image128.png" ContentType="image/png"/>
  <Override PartName="/ppt/media/image129.png" ContentType="image/png"/>
  <Override PartName="/ppt/media/image132.png" ContentType="image/png"/>
  <Override PartName="/ppt/media/image133.png" ContentType="image/png"/>
  <Override PartName="/ppt/media/image134.png" ContentType="image/png"/>
  <Override PartName="/ppt/media/image135.png" ContentType="image/png"/>
  <Override PartName="/ppt/media/image136.png" ContentType="image/png"/>
  <Override PartName="/ppt/media/image137.png" ContentType="image/png"/>
  <Override PartName="/ppt/media/image138.jpeg" ContentType="image/jpeg"/>
  <Override PartName="/ppt/media/image139.jpeg" ContentType="image/jpeg"/>
  <Override PartName="/ppt/media/image141.jpeg" ContentType="image/jpeg"/>
  <Override PartName="/ppt/media/image142.png" ContentType="image/pn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8.xml" ContentType="application/vnd.openxmlformats-officedocument.presentationml.slide+xml"/>
  <Override PartName="/ppt/slides/slide25.xml" ContentType="application/vnd.openxmlformats-officedocument.presentationml.slide+xml"/>
  <Override PartName="/ppt/slides/slide9.xml" ContentType="application/vnd.openxmlformats-officedocument.presentationml.slide+xml"/>
  <Override PartName="/ppt/slides/slide2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_rels/slide1.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0.xml.rels" ContentType="application/vnd.openxmlformats-package.relationships+xml"/>
  <Override PartName="/ppt/slides/_rels/slide3.xml.rels" ContentType="application/vnd.openxmlformats-package.relationships+xml"/>
  <Override PartName="/ppt/slides/_rels/slide21.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23.xml.rels" ContentType="application/vnd.openxmlformats-package.relationships+xml"/>
  <Override PartName="/ppt/slides/_rels/slide6.xml.rels" ContentType="application/vnd.openxmlformats-package.relationships+xml"/>
  <Override PartName="/ppt/slides/_rels/slide24.xml.rels" ContentType="application/vnd.openxmlformats-package.relationships+xml"/>
  <Override PartName="/ppt/slides/_rels/slide7.xml.rels" ContentType="application/vnd.openxmlformats-package.relationships+xml"/>
  <Override PartName="/ppt/slides/_rels/slide25.xml.rels" ContentType="application/vnd.openxmlformats-package.relationships+xml"/>
  <Override PartName="/ppt/slides/_rels/slide8.xml.rels" ContentType="application/vnd.openxmlformats-package.relationships+xml"/>
  <Override PartName="/ppt/slides/_rels/slide26.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notesMasterIdLst>
    <p:notesMasterId r:id="rId3"/>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Lst>
  <p:sldSz cx="12192000" cy="68580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notesMaster" Target="notesMasters/notes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
</Relationships>
</file>

<file path=ppt/notesMasters/_rels/notesMaster1.xml.rels><?xml version="1.0" encoding="UTF-8"?>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 name="PlaceHolder 1"/>
          <p:cNvSpPr>
            <a:spLocks noGrp="1"/>
          </p:cNvSpPr>
          <p:nvPr>
            <p:ph type="sldImg"/>
          </p:nvPr>
        </p:nvSpPr>
        <p:spPr>
          <a:xfrm>
            <a:off x="216000" y="812520"/>
            <a:ext cx="7127280" cy="4008960"/>
          </a:xfrm>
          <a:prstGeom prst="rect">
            <a:avLst/>
          </a:prstGeom>
        </p:spPr>
        <p:txBody>
          <a:bodyPr lIns="0" rIns="0" tIns="0" bIns="0" anchor="ctr">
            <a:noAutofit/>
          </a:bodyPr>
          <a:p>
            <a:r>
              <a:rPr b="0" lang="es-ES" sz="1800" spc="-1" strike="noStrike">
                <a:solidFill>
                  <a:srgbClr val="000000"/>
                </a:solidFill>
                <a:latin typeface="Calibri"/>
              </a:rPr>
              <a:t>Pulse para desplazar la diapositiva</a:t>
            </a:r>
            <a:endParaRPr b="0" lang="es-ES" sz="1800" spc="-1" strike="noStrike">
              <a:solidFill>
                <a:srgbClr val="000000"/>
              </a:solidFill>
              <a:latin typeface="Calibri"/>
            </a:endParaRPr>
          </a:p>
        </p:txBody>
      </p:sp>
      <p:sp>
        <p:nvSpPr>
          <p:cNvPr id="46" name="PlaceHolder 2"/>
          <p:cNvSpPr>
            <a:spLocks noGrp="1"/>
          </p:cNvSpPr>
          <p:nvPr>
            <p:ph type="body"/>
          </p:nvPr>
        </p:nvSpPr>
        <p:spPr>
          <a:xfrm>
            <a:off x="756000" y="5078520"/>
            <a:ext cx="6047640" cy="4811040"/>
          </a:xfrm>
          <a:prstGeom prst="rect">
            <a:avLst/>
          </a:prstGeom>
        </p:spPr>
        <p:txBody>
          <a:bodyPr lIns="0" rIns="0" tIns="0" bIns="0">
            <a:noAutofit/>
          </a:bodyPr>
          <a:p>
            <a:r>
              <a:rPr b="0" lang="es-ES" sz="2000" spc="-1" strike="noStrike">
                <a:latin typeface="Arial"/>
              </a:rPr>
              <a:t>Pulse para editar el formato de las notas</a:t>
            </a:r>
            <a:endParaRPr b="0" lang="es-ES" sz="2000" spc="-1" strike="noStrike">
              <a:latin typeface="Arial"/>
            </a:endParaRPr>
          </a:p>
        </p:txBody>
      </p:sp>
      <p:sp>
        <p:nvSpPr>
          <p:cNvPr id="47" name="PlaceHolder 3"/>
          <p:cNvSpPr>
            <a:spLocks noGrp="1"/>
          </p:cNvSpPr>
          <p:nvPr>
            <p:ph type="hdr"/>
          </p:nvPr>
        </p:nvSpPr>
        <p:spPr>
          <a:xfrm>
            <a:off x="0" y="0"/>
            <a:ext cx="3280680" cy="534240"/>
          </a:xfrm>
          <a:prstGeom prst="rect">
            <a:avLst/>
          </a:prstGeom>
        </p:spPr>
        <p:txBody>
          <a:bodyPr lIns="0" rIns="0" tIns="0" bIns="0">
            <a:noAutofit/>
          </a:bodyPr>
          <a:p>
            <a:r>
              <a:rPr b="0" lang="es-ES" sz="1400" spc="-1" strike="noStrike">
                <a:latin typeface="Times New Roman"/>
              </a:rPr>
              <a:t>&lt;cabecera&gt;</a:t>
            </a:r>
            <a:endParaRPr b="0" lang="es-ES" sz="1400" spc="-1" strike="noStrike">
              <a:latin typeface="Times New Roman"/>
            </a:endParaRPr>
          </a:p>
        </p:txBody>
      </p:sp>
      <p:sp>
        <p:nvSpPr>
          <p:cNvPr id="48" name="PlaceHolder 4"/>
          <p:cNvSpPr>
            <a:spLocks noGrp="1"/>
          </p:cNvSpPr>
          <p:nvPr>
            <p:ph type="dt"/>
          </p:nvPr>
        </p:nvSpPr>
        <p:spPr>
          <a:xfrm>
            <a:off x="4278960" y="0"/>
            <a:ext cx="3280680" cy="534240"/>
          </a:xfrm>
          <a:prstGeom prst="rect">
            <a:avLst/>
          </a:prstGeom>
        </p:spPr>
        <p:txBody>
          <a:bodyPr lIns="0" rIns="0" tIns="0" bIns="0">
            <a:noAutofit/>
          </a:bodyPr>
          <a:p>
            <a:pPr algn="r"/>
            <a:r>
              <a:rPr b="0" lang="es-ES" sz="1400" spc="-1" strike="noStrike">
                <a:latin typeface="Times New Roman"/>
              </a:rPr>
              <a:t>&lt;fecha/hora&gt;</a:t>
            </a:r>
            <a:endParaRPr b="0" lang="es-ES" sz="1400" spc="-1" strike="noStrike">
              <a:latin typeface="Times New Roman"/>
            </a:endParaRPr>
          </a:p>
        </p:txBody>
      </p:sp>
      <p:sp>
        <p:nvSpPr>
          <p:cNvPr id="49" name="PlaceHolder 5"/>
          <p:cNvSpPr>
            <a:spLocks noGrp="1"/>
          </p:cNvSpPr>
          <p:nvPr>
            <p:ph type="ftr"/>
          </p:nvPr>
        </p:nvSpPr>
        <p:spPr>
          <a:xfrm>
            <a:off x="0" y="10157400"/>
            <a:ext cx="3280680" cy="534240"/>
          </a:xfrm>
          <a:prstGeom prst="rect">
            <a:avLst/>
          </a:prstGeom>
        </p:spPr>
        <p:txBody>
          <a:bodyPr lIns="0" rIns="0" tIns="0" bIns="0" anchor="b">
            <a:noAutofit/>
          </a:bodyPr>
          <a:p>
            <a:r>
              <a:rPr b="0" lang="es-ES" sz="1400" spc="-1" strike="noStrike">
                <a:latin typeface="Times New Roman"/>
              </a:rPr>
              <a:t>&lt;pie de página&gt;</a:t>
            </a:r>
            <a:endParaRPr b="0" lang="es-ES" sz="1400" spc="-1" strike="noStrike">
              <a:latin typeface="Times New Roman"/>
            </a:endParaRPr>
          </a:p>
        </p:txBody>
      </p:sp>
      <p:sp>
        <p:nvSpPr>
          <p:cNvPr id="50"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B8AEB429-B288-4628-85D9-11024BE97B11}" type="slidenum">
              <a:rPr b="0" lang="es-ES" sz="1400" spc="-1" strike="noStrike">
                <a:latin typeface="Times New Roman"/>
              </a:rPr>
              <a:t>&lt;número&gt;</a:t>
            </a:fld>
            <a:endParaRPr b="0" lang="es-E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5" name="PlaceHolder 1"/>
          <p:cNvSpPr>
            <a:spLocks noGrp="1"/>
          </p:cNvSpPr>
          <p:nvPr>
            <p:ph type="sldImg"/>
          </p:nvPr>
        </p:nvSpPr>
        <p:spPr>
          <a:xfrm>
            <a:off x="380880" y="685800"/>
            <a:ext cx="6095520" cy="3428640"/>
          </a:xfrm>
          <a:prstGeom prst="rect">
            <a:avLst/>
          </a:prstGeom>
        </p:spPr>
      </p:sp>
      <p:sp>
        <p:nvSpPr>
          <p:cNvPr id="426"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27"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3F0B2633-CAEB-46B7-9737-E964AC858BD4}"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8" name="PlaceHolder 1"/>
          <p:cNvSpPr>
            <a:spLocks noGrp="1"/>
          </p:cNvSpPr>
          <p:nvPr>
            <p:ph type="sldImg"/>
          </p:nvPr>
        </p:nvSpPr>
        <p:spPr>
          <a:xfrm>
            <a:off x="380880" y="685800"/>
            <a:ext cx="6095520" cy="3428640"/>
          </a:xfrm>
          <a:prstGeom prst="rect">
            <a:avLst/>
          </a:prstGeom>
        </p:spPr>
      </p:sp>
      <p:sp>
        <p:nvSpPr>
          <p:cNvPr id="429"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30"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A55A410B-E02D-441E-99EC-3DE037C4E626}"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1" name="PlaceHolder 1"/>
          <p:cNvSpPr>
            <a:spLocks noGrp="1"/>
          </p:cNvSpPr>
          <p:nvPr>
            <p:ph type="sldImg"/>
          </p:nvPr>
        </p:nvSpPr>
        <p:spPr>
          <a:xfrm>
            <a:off x="380880" y="685800"/>
            <a:ext cx="6095520" cy="3428640"/>
          </a:xfrm>
          <a:prstGeom prst="rect">
            <a:avLst/>
          </a:prstGeom>
        </p:spPr>
      </p:sp>
      <p:sp>
        <p:nvSpPr>
          <p:cNvPr id="432"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33"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F5A89596-3835-4EE7-B310-8B9B834AA76F}"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4" name="PlaceHolder 1"/>
          <p:cNvSpPr>
            <a:spLocks noGrp="1"/>
          </p:cNvSpPr>
          <p:nvPr>
            <p:ph type="sldImg"/>
          </p:nvPr>
        </p:nvSpPr>
        <p:spPr>
          <a:xfrm>
            <a:off x="380880" y="685800"/>
            <a:ext cx="6095520" cy="3428640"/>
          </a:xfrm>
          <a:prstGeom prst="rect">
            <a:avLst/>
          </a:prstGeom>
        </p:spPr>
      </p:sp>
      <p:sp>
        <p:nvSpPr>
          <p:cNvPr id="435"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36"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FE90CEB6-9553-4BB2-B5CB-4E35365B5FD3}"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7" name="PlaceHolder 1"/>
          <p:cNvSpPr>
            <a:spLocks noGrp="1"/>
          </p:cNvSpPr>
          <p:nvPr>
            <p:ph type="sldImg"/>
          </p:nvPr>
        </p:nvSpPr>
        <p:spPr>
          <a:xfrm>
            <a:off x="380880" y="685800"/>
            <a:ext cx="6095520" cy="3428640"/>
          </a:xfrm>
          <a:prstGeom prst="rect">
            <a:avLst/>
          </a:prstGeom>
        </p:spPr>
      </p:sp>
      <p:sp>
        <p:nvSpPr>
          <p:cNvPr id="438"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39"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B5424EF2-BAC8-447E-A47B-123CDE12C304}"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0" name="PlaceHolder 1"/>
          <p:cNvSpPr>
            <a:spLocks noGrp="1"/>
          </p:cNvSpPr>
          <p:nvPr>
            <p:ph type="sldImg"/>
          </p:nvPr>
        </p:nvSpPr>
        <p:spPr>
          <a:xfrm>
            <a:off x="380880" y="685800"/>
            <a:ext cx="6095520" cy="3428640"/>
          </a:xfrm>
          <a:prstGeom prst="rect">
            <a:avLst/>
          </a:prstGeom>
        </p:spPr>
      </p:sp>
      <p:sp>
        <p:nvSpPr>
          <p:cNvPr id="441"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42"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EED9530C-F735-44E8-9E7C-CB9116C51E9C}"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3" name="PlaceHolder 1"/>
          <p:cNvSpPr>
            <a:spLocks noGrp="1"/>
          </p:cNvSpPr>
          <p:nvPr>
            <p:ph type="sldImg"/>
          </p:nvPr>
        </p:nvSpPr>
        <p:spPr>
          <a:xfrm>
            <a:off x="380880" y="685800"/>
            <a:ext cx="6095520" cy="3428640"/>
          </a:xfrm>
          <a:prstGeom prst="rect">
            <a:avLst/>
          </a:prstGeom>
        </p:spPr>
      </p:sp>
      <p:sp>
        <p:nvSpPr>
          <p:cNvPr id="444"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45"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5C38FB65-D48D-4376-9AA0-0CC3B74D5854}"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6" name="PlaceHolder 1"/>
          <p:cNvSpPr>
            <a:spLocks noGrp="1"/>
          </p:cNvSpPr>
          <p:nvPr>
            <p:ph type="sldImg"/>
          </p:nvPr>
        </p:nvSpPr>
        <p:spPr>
          <a:xfrm>
            <a:off x="380880" y="685800"/>
            <a:ext cx="6095520" cy="3428640"/>
          </a:xfrm>
          <a:prstGeom prst="rect">
            <a:avLst/>
          </a:prstGeom>
        </p:spPr>
      </p:sp>
      <p:sp>
        <p:nvSpPr>
          <p:cNvPr id="447"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48"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5510E092-6456-40BF-B04E-2221F6972A1D}"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9" name="PlaceHolder 1"/>
          <p:cNvSpPr>
            <a:spLocks noGrp="1"/>
          </p:cNvSpPr>
          <p:nvPr>
            <p:ph type="sldImg"/>
          </p:nvPr>
        </p:nvSpPr>
        <p:spPr>
          <a:xfrm>
            <a:off x="380880" y="685800"/>
            <a:ext cx="6095520" cy="3428640"/>
          </a:xfrm>
          <a:prstGeom prst="rect">
            <a:avLst/>
          </a:prstGeom>
        </p:spPr>
      </p:sp>
      <p:sp>
        <p:nvSpPr>
          <p:cNvPr id="450"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51"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408CA09E-001A-4D0A-A1E1-5235535DA03E}"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2" name="PlaceHolder 1"/>
          <p:cNvSpPr>
            <a:spLocks noGrp="1"/>
          </p:cNvSpPr>
          <p:nvPr>
            <p:ph type="sldImg"/>
          </p:nvPr>
        </p:nvSpPr>
        <p:spPr>
          <a:xfrm>
            <a:off x="380880" y="685800"/>
            <a:ext cx="6095520" cy="3428640"/>
          </a:xfrm>
          <a:prstGeom prst="rect">
            <a:avLst/>
          </a:prstGeom>
        </p:spPr>
      </p:sp>
      <p:sp>
        <p:nvSpPr>
          <p:cNvPr id="453"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54"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5FD259E3-16F1-4965-8E45-B9B902FF1545}"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5" name="PlaceHolder 1"/>
          <p:cNvSpPr>
            <a:spLocks noGrp="1"/>
          </p:cNvSpPr>
          <p:nvPr>
            <p:ph type="sldImg"/>
          </p:nvPr>
        </p:nvSpPr>
        <p:spPr>
          <a:xfrm>
            <a:off x="380880" y="685800"/>
            <a:ext cx="6095520" cy="3428640"/>
          </a:xfrm>
          <a:prstGeom prst="rect">
            <a:avLst/>
          </a:prstGeom>
        </p:spPr>
      </p:sp>
      <p:sp>
        <p:nvSpPr>
          <p:cNvPr id="456"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57"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CA71BF7D-DBB4-47F3-9C7E-34EC3E37FDE3}"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PlaceHolder 1"/>
          <p:cNvSpPr>
            <a:spLocks noGrp="1"/>
          </p:cNvSpPr>
          <p:nvPr>
            <p:ph type="sldImg"/>
          </p:nvPr>
        </p:nvSpPr>
        <p:spPr>
          <a:xfrm>
            <a:off x="380880" y="685800"/>
            <a:ext cx="6095520" cy="3428640"/>
          </a:xfrm>
          <a:prstGeom prst="rect">
            <a:avLst/>
          </a:prstGeom>
        </p:spPr>
      </p:sp>
      <p:sp>
        <p:nvSpPr>
          <p:cNvPr id="459"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60"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DD92D682-D04A-44B6-9BF3-81A06EA01893}"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1" name="PlaceHolder 1"/>
          <p:cNvSpPr>
            <a:spLocks noGrp="1"/>
          </p:cNvSpPr>
          <p:nvPr>
            <p:ph type="sldImg"/>
          </p:nvPr>
        </p:nvSpPr>
        <p:spPr>
          <a:xfrm>
            <a:off x="380880" y="685800"/>
            <a:ext cx="6095520" cy="3428640"/>
          </a:xfrm>
          <a:prstGeom prst="rect">
            <a:avLst/>
          </a:prstGeom>
        </p:spPr>
      </p:sp>
      <p:sp>
        <p:nvSpPr>
          <p:cNvPr id="462"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63"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5ADDB727-7BC1-4B32-9C55-8974D26191F8}"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4" name="PlaceHolder 1"/>
          <p:cNvSpPr>
            <a:spLocks noGrp="1"/>
          </p:cNvSpPr>
          <p:nvPr>
            <p:ph type="sldImg"/>
          </p:nvPr>
        </p:nvSpPr>
        <p:spPr>
          <a:xfrm>
            <a:off x="380880" y="685800"/>
            <a:ext cx="6095520" cy="3428640"/>
          </a:xfrm>
          <a:prstGeom prst="rect">
            <a:avLst/>
          </a:prstGeom>
        </p:spPr>
      </p:sp>
      <p:sp>
        <p:nvSpPr>
          <p:cNvPr id="465"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66"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601FEEE4-7D7E-4F4B-96DB-A23101354964}"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7" name="PlaceHolder 1"/>
          <p:cNvSpPr>
            <a:spLocks noGrp="1"/>
          </p:cNvSpPr>
          <p:nvPr>
            <p:ph type="sldImg"/>
          </p:nvPr>
        </p:nvSpPr>
        <p:spPr>
          <a:xfrm>
            <a:off x="380880" y="685800"/>
            <a:ext cx="6095520" cy="3428640"/>
          </a:xfrm>
          <a:prstGeom prst="rect">
            <a:avLst/>
          </a:prstGeom>
        </p:spPr>
      </p:sp>
      <p:sp>
        <p:nvSpPr>
          <p:cNvPr id="468"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69"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95750E05-2712-47FE-9889-1DE4C69774BE}"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0" name="PlaceHolder 1"/>
          <p:cNvSpPr>
            <a:spLocks noGrp="1"/>
          </p:cNvSpPr>
          <p:nvPr>
            <p:ph type="sldImg"/>
          </p:nvPr>
        </p:nvSpPr>
        <p:spPr>
          <a:xfrm>
            <a:off x="380880" y="685800"/>
            <a:ext cx="6095520" cy="3428640"/>
          </a:xfrm>
          <a:prstGeom prst="rect">
            <a:avLst/>
          </a:prstGeom>
        </p:spPr>
      </p:sp>
      <p:sp>
        <p:nvSpPr>
          <p:cNvPr id="471"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72"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62567D3C-218A-461E-9617-8296BB0DA096}"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PlaceHolder 1"/>
          <p:cNvSpPr>
            <a:spLocks noGrp="1"/>
          </p:cNvSpPr>
          <p:nvPr>
            <p:ph type="sldImg"/>
          </p:nvPr>
        </p:nvSpPr>
        <p:spPr>
          <a:xfrm>
            <a:off x="380880" y="685800"/>
            <a:ext cx="6095520" cy="3428640"/>
          </a:xfrm>
          <a:prstGeom prst="rect">
            <a:avLst/>
          </a:prstGeom>
        </p:spPr>
      </p:sp>
      <p:sp>
        <p:nvSpPr>
          <p:cNvPr id="474"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75"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36138F0D-4BC0-4200-9E26-D361F6213781}"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6" name="PlaceHolder 1"/>
          <p:cNvSpPr>
            <a:spLocks noGrp="1"/>
          </p:cNvSpPr>
          <p:nvPr>
            <p:ph type="sldImg"/>
          </p:nvPr>
        </p:nvSpPr>
        <p:spPr>
          <a:xfrm>
            <a:off x="380880" y="685800"/>
            <a:ext cx="6095520" cy="3428640"/>
          </a:xfrm>
          <a:prstGeom prst="rect">
            <a:avLst/>
          </a:prstGeom>
        </p:spPr>
      </p:sp>
      <p:sp>
        <p:nvSpPr>
          <p:cNvPr id="477"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78"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D20A2C1B-7F07-46D8-A513-10AF189CA600}"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9" name="PlaceHolder 1"/>
          <p:cNvSpPr>
            <a:spLocks noGrp="1"/>
          </p:cNvSpPr>
          <p:nvPr>
            <p:ph type="sldImg"/>
          </p:nvPr>
        </p:nvSpPr>
        <p:spPr>
          <a:xfrm>
            <a:off x="380880" y="685800"/>
            <a:ext cx="6095520" cy="3428640"/>
          </a:xfrm>
          <a:prstGeom prst="rect">
            <a:avLst/>
          </a:prstGeom>
        </p:spPr>
      </p:sp>
      <p:sp>
        <p:nvSpPr>
          <p:cNvPr id="480"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81"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B7B1B05F-8A9B-4FCF-934A-F3257DF6DBFA}"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2" name="PlaceHolder 1"/>
          <p:cNvSpPr>
            <a:spLocks noGrp="1"/>
          </p:cNvSpPr>
          <p:nvPr>
            <p:ph type="sldImg"/>
          </p:nvPr>
        </p:nvSpPr>
        <p:spPr>
          <a:xfrm>
            <a:off x="380880" y="685800"/>
            <a:ext cx="6095520" cy="3428640"/>
          </a:xfrm>
          <a:prstGeom prst="rect">
            <a:avLst/>
          </a:prstGeom>
        </p:spPr>
      </p:sp>
      <p:sp>
        <p:nvSpPr>
          <p:cNvPr id="483"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84"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F04472A7-6B43-4DC7-AC90-D93D36BB6FE8}"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4" name="PlaceHolder 1"/>
          <p:cNvSpPr>
            <a:spLocks noGrp="1"/>
          </p:cNvSpPr>
          <p:nvPr>
            <p:ph type="sldImg"/>
          </p:nvPr>
        </p:nvSpPr>
        <p:spPr>
          <a:xfrm>
            <a:off x="380880" y="685800"/>
            <a:ext cx="6095520" cy="3428640"/>
          </a:xfrm>
          <a:prstGeom prst="rect">
            <a:avLst/>
          </a:prstGeom>
        </p:spPr>
      </p:sp>
      <p:sp>
        <p:nvSpPr>
          <p:cNvPr id="405"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06"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35ED5BA8-79E5-46CA-992F-2AC659D6BD5B}"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5" name="PlaceHolder 1"/>
          <p:cNvSpPr>
            <a:spLocks noGrp="1"/>
          </p:cNvSpPr>
          <p:nvPr>
            <p:ph type="sldImg"/>
          </p:nvPr>
        </p:nvSpPr>
        <p:spPr>
          <a:xfrm>
            <a:off x="380880" y="685800"/>
            <a:ext cx="6095520" cy="3428640"/>
          </a:xfrm>
          <a:prstGeom prst="rect">
            <a:avLst/>
          </a:prstGeom>
        </p:spPr>
      </p:sp>
      <p:sp>
        <p:nvSpPr>
          <p:cNvPr id="486"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87"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95B79E50-D9BE-4C71-B7F9-A576E6FD7362}"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3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8" name="PlaceHolder 1"/>
          <p:cNvSpPr>
            <a:spLocks noGrp="1"/>
          </p:cNvSpPr>
          <p:nvPr>
            <p:ph type="sldImg"/>
          </p:nvPr>
        </p:nvSpPr>
        <p:spPr>
          <a:xfrm>
            <a:off x="380880" y="685800"/>
            <a:ext cx="6095520" cy="3428640"/>
          </a:xfrm>
          <a:prstGeom prst="rect">
            <a:avLst/>
          </a:prstGeom>
        </p:spPr>
      </p:sp>
      <p:sp>
        <p:nvSpPr>
          <p:cNvPr id="489"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90"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A795C798-8A41-4E84-9C0E-FA01A676E161}"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1" name="PlaceHolder 1"/>
          <p:cNvSpPr>
            <a:spLocks noGrp="1"/>
          </p:cNvSpPr>
          <p:nvPr>
            <p:ph type="sldImg"/>
          </p:nvPr>
        </p:nvSpPr>
        <p:spPr>
          <a:xfrm>
            <a:off x="380880" y="685800"/>
            <a:ext cx="6095520" cy="3428640"/>
          </a:xfrm>
          <a:prstGeom prst="rect">
            <a:avLst/>
          </a:prstGeom>
        </p:spPr>
      </p:sp>
      <p:sp>
        <p:nvSpPr>
          <p:cNvPr id="492"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93"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CB2A5019-23B5-47A2-B636-08A55D5DA10B}"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PlaceHolder 1"/>
          <p:cNvSpPr>
            <a:spLocks noGrp="1"/>
          </p:cNvSpPr>
          <p:nvPr>
            <p:ph type="sldImg"/>
          </p:nvPr>
        </p:nvSpPr>
        <p:spPr>
          <a:xfrm>
            <a:off x="380880" y="685800"/>
            <a:ext cx="6095520" cy="3428640"/>
          </a:xfrm>
          <a:prstGeom prst="rect">
            <a:avLst/>
          </a:prstGeom>
        </p:spPr>
      </p:sp>
      <p:sp>
        <p:nvSpPr>
          <p:cNvPr id="408"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09"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01FD90A0-0583-4142-BA7F-909ABDFD31F5}"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0" name="PlaceHolder 1"/>
          <p:cNvSpPr>
            <a:spLocks noGrp="1"/>
          </p:cNvSpPr>
          <p:nvPr>
            <p:ph type="sldImg"/>
          </p:nvPr>
        </p:nvSpPr>
        <p:spPr>
          <a:xfrm>
            <a:off x="380880" y="685800"/>
            <a:ext cx="6095520" cy="3428640"/>
          </a:xfrm>
          <a:prstGeom prst="rect">
            <a:avLst/>
          </a:prstGeom>
        </p:spPr>
      </p:sp>
      <p:sp>
        <p:nvSpPr>
          <p:cNvPr id="411"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12"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93EBFBBE-187A-49C0-BCB0-B6C5C1270103}"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PlaceHolder 1"/>
          <p:cNvSpPr>
            <a:spLocks noGrp="1"/>
          </p:cNvSpPr>
          <p:nvPr>
            <p:ph type="sldImg"/>
          </p:nvPr>
        </p:nvSpPr>
        <p:spPr>
          <a:xfrm>
            <a:off x="380880" y="685800"/>
            <a:ext cx="6095520" cy="3428640"/>
          </a:xfrm>
          <a:prstGeom prst="rect">
            <a:avLst/>
          </a:prstGeom>
        </p:spPr>
      </p:sp>
      <p:sp>
        <p:nvSpPr>
          <p:cNvPr id="414"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15"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50FE4DC6-FECA-42BA-8BE0-57B6DFF536ED}"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6" name="PlaceHolder 1"/>
          <p:cNvSpPr>
            <a:spLocks noGrp="1"/>
          </p:cNvSpPr>
          <p:nvPr>
            <p:ph type="sldImg"/>
          </p:nvPr>
        </p:nvSpPr>
        <p:spPr>
          <a:xfrm>
            <a:off x="380880" y="685800"/>
            <a:ext cx="6095520" cy="3428640"/>
          </a:xfrm>
          <a:prstGeom prst="rect">
            <a:avLst/>
          </a:prstGeom>
        </p:spPr>
      </p:sp>
      <p:sp>
        <p:nvSpPr>
          <p:cNvPr id="417"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18"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864746B3-BC97-4BAE-BB8B-D928235FE5D0}"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9" name="PlaceHolder 1"/>
          <p:cNvSpPr>
            <a:spLocks noGrp="1"/>
          </p:cNvSpPr>
          <p:nvPr>
            <p:ph type="sldImg"/>
          </p:nvPr>
        </p:nvSpPr>
        <p:spPr>
          <a:xfrm>
            <a:off x="380880" y="685800"/>
            <a:ext cx="6095520" cy="3428640"/>
          </a:xfrm>
          <a:prstGeom prst="rect">
            <a:avLst/>
          </a:prstGeom>
        </p:spPr>
      </p:sp>
      <p:sp>
        <p:nvSpPr>
          <p:cNvPr id="420"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21"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C6DDA62B-3449-4961-BBC7-51011758CE1F}"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2" name="PlaceHolder 1"/>
          <p:cNvSpPr>
            <a:spLocks noGrp="1"/>
          </p:cNvSpPr>
          <p:nvPr>
            <p:ph type="sldImg"/>
          </p:nvPr>
        </p:nvSpPr>
        <p:spPr>
          <a:xfrm>
            <a:off x="380880" y="685800"/>
            <a:ext cx="6095520" cy="3428640"/>
          </a:xfrm>
          <a:prstGeom prst="rect">
            <a:avLst/>
          </a:prstGeom>
        </p:spPr>
      </p:sp>
      <p:sp>
        <p:nvSpPr>
          <p:cNvPr id="423" name="PlaceHolder 2"/>
          <p:cNvSpPr>
            <a:spLocks noGrp="1"/>
          </p:cNvSpPr>
          <p:nvPr>
            <p:ph type="body"/>
          </p:nvPr>
        </p:nvSpPr>
        <p:spPr>
          <a:xfrm>
            <a:off x="685800" y="4343400"/>
            <a:ext cx="5486040" cy="4114440"/>
          </a:xfrm>
          <a:prstGeom prst="rect">
            <a:avLst/>
          </a:prstGeom>
        </p:spPr>
        <p:txBody>
          <a:bodyPr>
            <a:noAutofit/>
          </a:bodyPr>
          <a:p>
            <a:endParaRPr b="0" lang="es-ES" sz="2000" spc="-1" strike="noStrike">
              <a:latin typeface="Arial"/>
            </a:endParaRPr>
          </a:p>
        </p:txBody>
      </p:sp>
      <p:sp>
        <p:nvSpPr>
          <p:cNvPr id="424" name="TextShape 3"/>
          <p:cNvSpPr txBox="1"/>
          <p:nvPr/>
        </p:nvSpPr>
        <p:spPr>
          <a:xfrm>
            <a:off x="3884760" y="8685360"/>
            <a:ext cx="2971440" cy="456840"/>
          </a:xfrm>
          <a:prstGeom prst="rect">
            <a:avLst/>
          </a:prstGeom>
          <a:noFill/>
          <a:ln w="0">
            <a:noFill/>
          </a:ln>
        </p:spPr>
        <p:txBody>
          <a:bodyPr anchor="b">
            <a:noAutofit/>
          </a:bodyPr>
          <a:p>
            <a:pPr algn="r">
              <a:lnSpc>
                <a:spcPct val="100000"/>
              </a:lnSpc>
            </a:pPr>
            <a:fld id="{70A46A48-7C30-4C2C-BEC0-BD56A8496B02}" type="slidenum">
              <a:rPr b="0" lang="es-ES" sz="1200" spc="-1" strike="noStrike">
                <a:solidFill>
                  <a:srgbClr val="000000"/>
                </a:solidFill>
                <a:latin typeface="+mn-lt"/>
                <a:ea typeface="+mn-ea"/>
              </a:rPr>
              <a:t>&lt;número&gt;</a:t>
            </a:fld>
            <a:endParaRPr b="0" lang="es-E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31" name="PlaceHolder 2"/>
          <p:cNvSpPr>
            <a:spLocks noGrp="1"/>
          </p:cNvSpPr>
          <p:nvPr>
            <p:ph type="body"/>
          </p:nvPr>
        </p:nvSpPr>
        <p:spPr>
          <a:xfrm>
            <a:off x="609480" y="1604520"/>
            <a:ext cx="1097244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32" name="PlaceHolder 3"/>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34"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35"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36"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37" name="PlaceHolder 5"/>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39" name="PlaceHolder 2"/>
          <p:cNvSpPr>
            <a:spLocks noGrp="1"/>
          </p:cNvSpPr>
          <p:nvPr>
            <p:ph type="body"/>
          </p:nvPr>
        </p:nvSpPr>
        <p:spPr>
          <a:xfrm>
            <a:off x="609480" y="1604520"/>
            <a:ext cx="353304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40" name="PlaceHolder 3"/>
          <p:cNvSpPr>
            <a:spLocks noGrp="1"/>
          </p:cNvSpPr>
          <p:nvPr>
            <p:ph type="body"/>
          </p:nvPr>
        </p:nvSpPr>
        <p:spPr>
          <a:xfrm>
            <a:off x="4319640" y="1604520"/>
            <a:ext cx="353304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41" name="PlaceHolder 4"/>
          <p:cNvSpPr>
            <a:spLocks noGrp="1"/>
          </p:cNvSpPr>
          <p:nvPr>
            <p:ph type="body"/>
          </p:nvPr>
        </p:nvSpPr>
        <p:spPr>
          <a:xfrm>
            <a:off x="8029800" y="1604520"/>
            <a:ext cx="353304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42" name="PlaceHolder 5"/>
          <p:cNvSpPr>
            <a:spLocks noGrp="1"/>
          </p:cNvSpPr>
          <p:nvPr>
            <p:ph type="body"/>
          </p:nvPr>
        </p:nvSpPr>
        <p:spPr>
          <a:xfrm>
            <a:off x="609480" y="3682080"/>
            <a:ext cx="353304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43" name="PlaceHolder 6"/>
          <p:cNvSpPr>
            <a:spLocks noGrp="1"/>
          </p:cNvSpPr>
          <p:nvPr>
            <p:ph type="body"/>
          </p:nvPr>
        </p:nvSpPr>
        <p:spPr>
          <a:xfrm>
            <a:off x="4319640" y="3682080"/>
            <a:ext cx="353304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44" name="PlaceHolder 7"/>
          <p:cNvSpPr>
            <a:spLocks noGrp="1"/>
          </p:cNvSpPr>
          <p:nvPr>
            <p:ph type="body"/>
          </p:nvPr>
        </p:nvSpPr>
        <p:spPr>
          <a:xfrm>
            <a:off x="8029800" y="3682080"/>
            <a:ext cx="3533040" cy="189684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10" name="PlaceHolder 2"/>
          <p:cNvSpPr>
            <a:spLocks noGrp="1"/>
          </p:cNvSpPr>
          <p:nvPr>
            <p:ph type="subTitle"/>
          </p:nvPr>
        </p:nvSpPr>
        <p:spPr>
          <a:xfrm>
            <a:off x="609480" y="1604520"/>
            <a:ext cx="10972440" cy="397728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12" name="PlaceHolder 2"/>
          <p:cNvSpPr>
            <a:spLocks noGrp="1"/>
          </p:cNvSpPr>
          <p:nvPr>
            <p:ph type="body"/>
          </p:nvPr>
        </p:nvSpPr>
        <p:spPr>
          <a:xfrm>
            <a:off x="609480" y="1604520"/>
            <a:ext cx="10972440" cy="39772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14"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solidFill>
                <a:srgbClr val="000000"/>
              </a:solidFill>
              <a:latin typeface="Calibri"/>
            </a:endParaRPr>
          </a:p>
        </p:txBody>
      </p:sp>
      <p:sp>
        <p:nvSpPr>
          <p:cNvPr id="15"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914400" y="2130480"/>
            <a:ext cx="10362960" cy="6813000"/>
          </a:xfrm>
          <a:prstGeom prst="rect">
            <a:avLst/>
          </a:prstGeom>
        </p:spPr>
        <p:txBody>
          <a:bodyPr lIns="0" rIns="0" tIns="0" bIns="0" anchor="ctr">
            <a:noAutofit/>
          </a:bodyPr>
          <a:p>
            <a:pPr algn="ctr"/>
            <a:endParaRPr b="0" lang="es-E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19"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20" name="PlaceHolder 3"/>
          <p:cNvSpPr>
            <a:spLocks noGrp="1"/>
          </p:cNvSpPr>
          <p:nvPr>
            <p:ph type="body"/>
          </p:nvPr>
        </p:nvSpPr>
        <p:spPr>
          <a:xfrm>
            <a:off x="6231960" y="1604520"/>
            <a:ext cx="5354280" cy="3977280"/>
          </a:xfrm>
          <a:prstGeom prst="rect">
            <a:avLst/>
          </a:prstGeom>
        </p:spPr>
        <p:txBody>
          <a:bodyPr lIns="0" rIns="0" tIns="0" bIns="0">
            <a:normAutofit/>
          </a:bodyPr>
          <a:p>
            <a:endParaRPr b="0" lang="es-ES" sz="3200" spc="-1" strike="noStrike">
              <a:solidFill>
                <a:srgbClr val="000000"/>
              </a:solidFill>
              <a:latin typeface="Calibri"/>
            </a:endParaRPr>
          </a:p>
        </p:txBody>
      </p:sp>
      <p:sp>
        <p:nvSpPr>
          <p:cNvPr id="21" name="PlaceHolder 4"/>
          <p:cNvSpPr>
            <a:spLocks noGrp="1"/>
          </p:cNvSpPr>
          <p:nvPr>
            <p:ph type="body"/>
          </p:nvPr>
        </p:nvSpPr>
        <p:spPr>
          <a:xfrm>
            <a:off x="609480" y="368208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23" name="PlaceHolder 2"/>
          <p:cNvSpPr>
            <a:spLocks noGrp="1"/>
          </p:cNvSpPr>
          <p:nvPr>
            <p:ph type="body"/>
          </p:nvPr>
        </p:nvSpPr>
        <p:spPr>
          <a:xfrm>
            <a:off x="609480" y="1604520"/>
            <a:ext cx="5354280" cy="3977280"/>
          </a:xfrm>
          <a:prstGeom prst="rect">
            <a:avLst/>
          </a:prstGeom>
        </p:spPr>
        <p:txBody>
          <a:bodyPr lIns="0" rIns="0" tIns="0" bIns="0">
            <a:normAutofit/>
          </a:bodyPr>
          <a:p>
            <a:endParaRPr b="0" lang="es-ES" sz="3200" spc="-1" strike="noStrike">
              <a:solidFill>
                <a:srgbClr val="000000"/>
              </a:solidFill>
              <a:latin typeface="Calibri"/>
            </a:endParaRPr>
          </a:p>
        </p:txBody>
      </p:sp>
      <p:sp>
        <p:nvSpPr>
          <p:cNvPr id="24"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25" name="PlaceHolder 4"/>
          <p:cNvSpPr>
            <a:spLocks noGrp="1"/>
          </p:cNvSpPr>
          <p:nvPr>
            <p:ph type="body"/>
          </p:nvPr>
        </p:nvSpPr>
        <p:spPr>
          <a:xfrm>
            <a:off x="6231960" y="368208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2130480"/>
            <a:ext cx="10362960" cy="1469520"/>
          </a:xfrm>
          <a:prstGeom prst="rect">
            <a:avLst/>
          </a:prstGeom>
        </p:spPr>
        <p:txBody>
          <a:bodyPr lIns="0" rIns="0" tIns="0" bIns="0" anchor="ctr">
            <a:noAutofit/>
          </a:bodyPr>
          <a:p>
            <a:endParaRPr b="0" lang="es-ES" sz="1800" spc="-1" strike="noStrike">
              <a:solidFill>
                <a:srgbClr val="000000"/>
              </a:solidFill>
              <a:latin typeface="Calibri"/>
            </a:endParaRPr>
          </a:p>
        </p:txBody>
      </p:sp>
      <p:sp>
        <p:nvSpPr>
          <p:cNvPr id="27" name="PlaceHolder 2"/>
          <p:cNvSpPr>
            <a:spLocks noGrp="1"/>
          </p:cNvSpPr>
          <p:nvPr>
            <p:ph type="body"/>
          </p:nvPr>
        </p:nvSpPr>
        <p:spPr>
          <a:xfrm>
            <a:off x="609480" y="160452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28" name="PlaceHolder 3"/>
          <p:cNvSpPr>
            <a:spLocks noGrp="1"/>
          </p:cNvSpPr>
          <p:nvPr>
            <p:ph type="body"/>
          </p:nvPr>
        </p:nvSpPr>
        <p:spPr>
          <a:xfrm>
            <a:off x="6231960" y="1604520"/>
            <a:ext cx="5354280" cy="1896840"/>
          </a:xfrm>
          <a:prstGeom prst="rect">
            <a:avLst/>
          </a:prstGeom>
        </p:spPr>
        <p:txBody>
          <a:bodyPr lIns="0" rIns="0" tIns="0" bIns="0">
            <a:normAutofit/>
          </a:bodyPr>
          <a:p>
            <a:endParaRPr b="0" lang="es-ES" sz="3200" spc="-1" strike="noStrike">
              <a:solidFill>
                <a:srgbClr val="000000"/>
              </a:solidFill>
              <a:latin typeface="Calibri"/>
            </a:endParaRPr>
          </a:p>
        </p:txBody>
      </p:sp>
      <p:sp>
        <p:nvSpPr>
          <p:cNvPr id="29" name="PlaceHolder 4"/>
          <p:cNvSpPr>
            <a:spLocks noGrp="1"/>
          </p:cNvSpPr>
          <p:nvPr>
            <p:ph type="body"/>
          </p:nvPr>
        </p:nvSpPr>
        <p:spPr>
          <a:xfrm>
            <a:off x="609480" y="3682080"/>
            <a:ext cx="10972440" cy="1896840"/>
          </a:xfrm>
          <a:prstGeom prst="rect">
            <a:avLst/>
          </a:prstGeom>
        </p:spPr>
        <p:txBody>
          <a:bodyPr lIns="0" rIns="0" tIns="0" bIns="0">
            <a:normAutofit/>
          </a:bodyPr>
          <a:p>
            <a:endParaRPr b="0" lang="es-ES" sz="32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914400" y="2130480"/>
            <a:ext cx="10362960" cy="1469520"/>
          </a:xfrm>
          <a:prstGeom prst="rect">
            <a:avLst/>
          </a:prstGeom>
        </p:spPr>
        <p:txBody>
          <a:bodyPr anchor="ctr">
            <a:noAutofit/>
          </a:bodyPr>
          <a:p>
            <a:pPr algn="ctr">
              <a:lnSpc>
                <a:spcPct val="100000"/>
              </a:lnSpc>
            </a:pPr>
            <a:r>
              <a:rPr b="0" lang="es-ES" sz="4400" spc="-1" strike="noStrike">
                <a:solidFill>
                  <a:srgbClr val="000000"/>
                </a:solidFill>
                <a:latin typeface="Calibri"/>
              </a:rPr>
              <a:t>Haga clic para modificar el estilo de título del patrón</a:t>
            </a:r>
            <a:endParaRPr b="0" lang="es-ES" sz="4400" spc="-1" strike="noStrike">
              <a:solidFill>
                <a:srgbClr val="000000"/>
              </a:solidFill>
              <a:latin typeface="Calibri"/>
            </a:endParaRPr>
          </a:p>
        </p:txBody>
      </p:sp>
      <p:sp>
        <p:nvSpPr>
          <p:cNvPr id="1" name="PlaceHolder 2"/>
          <p:cNvSpPr>
            <a:spLocks noGrp="1"/>
          </p:cNvSpPr>
          <p:nvPr>
            <p:ph type="sldNum"/>
          </p:nvPr>
        </p:nvSpPr>
        <p:spPr>
          <a:xfrm>
            <a:off x="8737560" y="6356520"/>
            <a:ext cx="2844360" cy="364680"/>
          </a:xfrm>
          <a:prstGeom prst="rect">
            <a:avLst/>
          </a:prstGeom>
        </p:spPr>
        <p:txBody>
          <a:bodyPr anchor="ctr">
            <a:noAutofit/>
          </a:bodyPr>
          <a:p>
            <a:pPr algn="r">
              <a:lnSpc>
                <a:spcPct val="100000"/>
              </a:lnSpc>
            </a:pPr>
            <a:fld id="{89262FFE-A199-42A3-A774-908E5ADD76DF}" type="slidenum">
              <a:rPr b="0" lang="es-ES" sz="1200" spc="-1" strike="noStrike">
                <a:solidFill>
                  <a:srgbClr val="8b8b8b"/>
                </a:solidFill>
                <a:latin typeface="Calibri"/>
              </a:rPr>
              <a:t>&lt;número&gt;</a:t>
            </a:fld>
            <a:endParaRPr b="0" lang="es-ES" sz="1200" spc="-1" strike="noStrike">
              <a:latin typeface="Times New Roman"/>
            </a:endParaRPr>
          </a:p>
        </p:txBody>
      </p:sp>
      <p:grpSp>
        <p:nvGrpSpPr>
          <p:cNvPr id="2" name="Group 3"/>
          <p:cNvGrpSpPr/>
          <p:nvPr/>
        </p:nvGrpSpPr>
        <p:grpSpPr>
          <a:xfrm>
            <a:off x="143280" y="5733720"/>
            <a:ext cx="324000" cy="1021680"/>
            <a:chOff x="143280" y="5733720"/>
            <a:chExt cx="324000" cy="1021680"/>
          </a:xfrm>
        </p:grpSpPr>
        <p:grpSp>
          <p:nvGrpSpPr>
            <p:cNvPr id="3" name="Group 4"/>
            <p:cNvGrpSpPr/>
            <p:nvPr/>
          </p:nvGrpSpPr>
          <p:grpSpPr>
            <a:xfrm>
              <a:off x="143280" y="5922360"/>
              <a:ext cx="214200" cy="833040"/>
              <a:chOff x="143280" y="5922360"/>
              <a:chExt cx="214200" cy="833040"/>
            </a:xfrm>
          </p:grpSpPr>
          <p:pic>
            <p:nvPicPr>
              <p:cNvPr id="4" name="Picture 3" descr=""/>
              <p:cNvPicPr/>
              <p:nvPr/>
            </p:nvPicPr>
            <p:blipFill>
              <a:blip r:embed="rId2"/>
              <a:stretch/>
            </p:blipFill>
            <p:spPr>
              <a:xfrm rot="16200000">
                <a:off x="158040" y="6555960"/>
                <a:ext cx="184320" cy="214200"/>
              </a:xfrm>
              <a:prstGeom prst="rect">
                <a:avLst/>
              </a:prstGeom>
              <a:ln w="0">
                <a:noFill/>
              </a:ln>
            </p:spPr>
          </p:pic>
          <p:pic>
            <p:nvPicPr>
              <p:cNvPr id="5" name="Picture 4" descr="logo_equipofunambula"/>
              <p:cNvPicPr/>
              <p:nvPr/>
            </p:nvPicPr>
            <p:blipFill>
              <a:blip r:embed="rId3"/>
              <a:stretch/>
            </p:blipFill>
            <p:spPr>
              <a:xfrm rot="16200000">
                <a:off x="-71640" y="6166440"/>
                <a:ext cx="637200" cy="149040"/>
              </a:xfrm>
              <a:prstGeom prst="rect">
                <a:avLst/>
              </a:prstGeom>
              <a:ln w="0">
                <a:noFill/>
              </a:ln>
            </p:spPr>
          </p:pic>
        </p:grpSp>
        <p:sp>
          <p:nvSpPr>
            <p:cNvPr id="6" name="CustomShape 5"/>
            <p:cNvSpPr/>
            <p:nvPr/>
          </p:nvSpPr>
          <p:spPr>
            <a:xfrm rot="16200000">
              <a:off x="-103320" y="6138360"/>
              <a:ext cx="975600" cy="166320"/>
            </a:xfrm>
            <a:prstGeom prst="rect">
              <a:avLst/>
            </a:prstGeom>
            <a:noFill/>
            <a:ln w="0">
              <a:noFill/>
            </a:ln>
          </p:spPr>
          <p:style>
            <a:lnRef idx="0"/>
            <a:fillRef idx="0"/>
            <a:effectRef idx="0"/>
            <a:fontRef idx="minor"/>
          </p:style>
          <p:txBody>
            <a:bodyPr lIns="90000" rIns="90000" tIns="45000" bIns="45000">
              <a:spAutoFit/>
            </a:bodyPr>
            <a:p>
              <a:pPr algn="ctr">
                <a:lnSpc>
                  <a:spcPct val="100000"/>
                </a:lnSpc>
                <a:tabLst>
                  <a:tab algn="l" pos="0"/>
                </a:tabLst>
              </a:pPr>
              <a:r>
                <a:rPr b="0" lang="es-ES" sz="500" spc="-1" strike="noStrike">
                  <a:solidFill>
                    <a:srgbClr val="8b8b8b"/>
                  </a:solidFill>
                  <a:latin typeface="Calibri"/>
                </a:rPr>
                <a:t>info@funambula.com </a:t>
              </a:r>
              <a:endParaRPr b="0" lang="es-ES" sz="500" spc="-1" strike="noStrike">
                <a:latin typeface="Arial"/>
              </a:endParaRPr>
            </a:p>
          </p:txBody>
        </p:sp>
      </p:grpSp>
      <p:pic>
        <p:nvPicPr>
          <p:cNvPr id="7" name="Imagen 11" descr=""/>
          <p:cNvPicPr/>
          <p:nvPr/>
        </p:nvPicPr>
        <p:blipFill>
          <a:blip r:embed="rId4"/>
          <a:stretch/>
        </p:blipFill>
        <p:spPr>
          <a:xfrm>
            <a:off x="5303880" y="6190200"/>
            <a:ext cx="5279040" cy="565200"/>
          </a:xfrm>
          <a:prstGeom prst="rect">
            <a:avLst/>
          </a:prstGeom>
          <a:ln w="0">
            <a:noFill/>
          </a:ln>
        </p:spPr>
      </p:pic>
      <p:sp>
        <p:nvSpPr>
          <p:cNvPr id="8" name="PlaceHolder 6"/>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s-ES" sz="3200" spc="-1" strike="noStrike">
                <a:solidFill>
                  <a:srgbClr val="000000"/>
                </a:solidFill>
                <a:latin typeface="Calibri"/>
              </a:rPr>
              <a:t>Pulse para editar el formato de texto del esquema</a:t>
            </a:r>
            <a:endParaRPr b="0" lang="es-ES" sz="3200" spc="-1" strike="noStrike">
              <a:solidFill>
                <a:srgbClr val="000000"/>
              </a:solidFill>
              <a:latin typeface="Calibri"/>
            </a:endParaRPr>
          </a:p>
          <a:p>
            <a:pPr lvl="1" marL="864000" indent="-324000">
              <a:spcBef>
                <a:spcPts val="1134"/>
              </a:spcBef>
              <a:buClr>
                <a:srgbClr val="000000"/>
              </a:buClr>
              <a:buSzPct val="75000"/>
              <a:buFont typeface="Symbol" charset="2"/>
              <a:buChar char=""/>
            </a:pPr>
            <a:r>
              <a:rPr b="0" lang="es-ES" sz="2400" spc="-1" strike="noStrike">
                <a:solidFill>
                  <a:srgbClr val="000000"/>
                </a:solidFill>
                <a:latin typeface="Calibri"/>
              </a:rPr>
              <a:t>Segundo nivel del esquema</a:t>
            </a:r>
            <a:endParaRPr b="0" lang="es-ES" sz="2400" spc="-1" strike="noStrike">
              <a:solidFill>
                <a:srgbClr val="000000"/>
              </a:solidFill>
              <a:latin typeface="Calibri"/>
            </a:endParaRPr>
          </a:p>
          <a:p>
            <a:pPr lvl="2" marL="1296000" indent="-288000">
              <a:spcBef>
                <a:spcPts val="850"/>
              </a:spcBef>
              <a:buClr>
                <a:srgbClr val="000000"/>
              </a:buClr>
              <a:buSzPct val="45000"/>
              <a:buFont typeface="Wingdings" charset="2"/>
              <a:buChar char=""/>
            </a:pPr>
            <a:r>
              <a:rPr b="0" lang="es-ES" sz="2000" spc="-1" strike="noStrike">
                <a:solidFill>
                  <a:srgbClr val="000000"/>
                </a:solidFill>
                <a:latin typeface="Calibri"/>
              </a:rPr>
              <a:t>Tercer nivel del esquema</a:t>
            </a:r>
            <a:endParaRPr b="0" lang="es-ES" sz="2000" spc="-1" strike="noStrike">
              <a:solidFill>
                <a:srgbClr val="000000"/>
              </a:solidFill>
              <a:latin typeface="Calibri"/>
            </a:endParaRPr>
          </a:p>
          <a:p>
            <a:pPr lvl="3" marL="1728000" indent="-216000">
              <a:spcBef>
                <a:spcPts val="567"/>
              </a:spcBef>
              <a:buClr>
                <a:srgbClr val="000000"/>
              </a:buClr>
              <a:buSzPct val="75000"/>
              <a:buFont typeface="Symbol" charset="2"/>
              <a:buChar char=""/>
            </a:pPr>
            <a:r>
              <a:rPr b="0" lang="es-ES" sz="2000" spc="-1" strike="noStrike">
                <a:solidFill>
                  <a:srgbClr val="000000"/>
                </a:solidFill>
                <a:latin typeface="Calibri"/>
              </a:rPr>
              <a:t>Cuarto nivel del esquema</a:t>
            </a:r>
            <a:endParaRPr b="0" lang="es-ES" sz="2000" spc="-1" strike="noStrike">
              <a:solidFill>
                <a:srgbClr val="000000"/>
              </a:solidFill>
              <a:latin typeface="Calibri"/>
            </a:endParaRPr>
          </a:p>
          <a:p>
            <a:pPr lvl="4" marL="2160000" indent="-216000">
              <a:spcBef>
                <a:spcPts val="283"/>
              </a:spcBef>
              <a:buClr>
                <a:srgbClr val="000000"/>
              </a:buClr>
              <a:buSzPct val="45000"/>
              <a:buFont typeface="Wingdings" charset="2"/>
              <a:buChar char=""/>
            </a:pPr>
            <a:r>
              <a:rPr b="0" lang="es-ES" sz="2000" spc="-1" strike="noStrike">
                <a:solidFill>
                  <a:srgbClr val="000000"/>
                </a:solidFill>
                <a:latin typeface="Calibri"/>
              </a:rPr>
              <a:t>Quinto nivel del esquema</a:t>
            </a:r>
            <a:endParaRPr b="0" lang="es-ES" sz="2000" spc="-1" strike="noStrike">
              <a:solidFill>
                <a:srgbClr val="000000"/>
              </a:solidFill>
              <a:latin typeface="Calibri"/>
            </a:endParaRPr>
          </a:p>
          <a:p>
            <a:pPr lvl="5" marL="2592000" indent="-216000">
              <a:spcBef>
                <a:spcPts val="283"/>
              </a:spcBef>
              <a:buClr>
                <a:srgbClr val="000000"/>
              </a:buClr>
              <a:buSzPct val="45000"/>
              <a:buFont typeface="Wingdings" charset="2"/>
              <a:buChar char=""/>
            </a:pPr>
            <a:r>
              <a:rPr b="0" lang="es-ES" sz="2000" spc="-1" strike="noStrike">
                <a:solidFill>
                  <a:srgbClr val="000000"/>
                </a:solidFill>
                <a:latin typeface="Calibri"/>
              </a:rPr>
              <a:t>Sexto nivel del esquema</a:t>
            </a:r>
            <a:endParaRPr b="0" lang="es-ES" sz="2000" spc="-1" strike="noStrike">
              <a:solidFill>
                <a:srgbClr val="000000"/>
              </a:solidFill>
              <a:latin typeface="Calibri"/>
            </a:endParaRPr>
          </a:p>
          <a:p>
            <a:pPr lvl="6" marL="3024000" indent="-216000">
              <a:spcBef>
                <a:spcPts val="283"/>
              </a:spcBef>
              <a:buClr>
                <a:srgbClr val="000000"/>
              </a:buClr>
              <a:buSzPct val="45000"/>
              <a:buFont typeface="Wingdings" charset="2"/>
              <a:buChar char=""/>
            </a:pPr>
            <a:r>
              <a:rPr b="0" lang="es-ES" sz="2000" spc="-1" strike="noStrike">
                <a:solidFill>
                  <a:srgbClr val="000000"/>
                </a:solidFill>
                <a:latin typeface="Calibri"/>
              </a:rPr>
              <a:t>Séptimo nivel del esquema</a:t>
            </a:r>
            <a:endParaRPr b="0" lang="es-ES" sz="20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Lst>
</p:sldMaster>
</file>

<file path=ppt/slides/_rels/slide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slideLayout" Target="../slideLayouts/slideLayout2.xml"/><Relationship Id="rId7"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4" Type="http://schemas.openxmlformats.org/officeDocument/2006/relationships/slideLayout" Target="../slideLayouts/slideLayout2.xml"/><Relationship Id="rId1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54.png"/><Relationship Id="rId14" Type="http://schemas.openxmlformats.org/officeDocument/2006/relationships/slideLayout" Target="../slideLayouts/slideLayout2.xml"/><Relationship Id="rId15"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0" Type="http://schemas.openxmlformats.org/officeDocument/2006/relationships/image" Target="../media/image64.png"/><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slideLayout" Target="../slideLayouts/slideLayout2.xml"/><Relationship Id="rId15"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68.png"/><Relationship Id="rId2" Type="http://schemas.openxmlformats.org/officeDocument/2006/relationships/slideLayout" Target="../slideLayouts/slideLayout2.xml"/><Relationship Id="rId3"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png"/><Relationship Id="rId3" Type="http://schemas.openxmlformats.org/officeDocument/2006/relationships/slideLayout" Target="../slideLayouts/slideLayout2.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png"/><Relationship Id="rId9" Type="http://schemas.openxmlformats.org/officeDocument/2006/relationships/image" Target="../media/image79.png"/><Relationship Id="rId10" Type="http://schemas.openxmlformats.org/officeDocument/2006/relationships/image" Target="../media/image80.png"/><Relationship Id="rId11" Type="http://schemas.openxmlformats.org/officeDocument/2006/relationships/image" Target="../media/image81.png"/><Relationship Id="rId12" Type="http://schemas.openxmlformats.org/officeDocument/2006/relationships/image" Target="../media/image82.png"/><Relationship Id="rId13" Type="http://schemas.openxmlformats.org/officeDocument/2006/relationships/slideLayout" Target="../slideLayouts/slideLayout2.xml"/><Relationship Id="rId1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image" Target="../media/image84.jpeg"/><Relationship Id="rId3" Type="http://schemas.openxmlformats.org/officeDocument/2006/relationships/slideLayout" Target="../slideLayouts/slideLayout2.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slideLayout" Target="../slideLayouts/slideLayout2.xml"/><Relationship Id="rId8"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jpeg"/><Relationship Id="rId4" Type="http://schemas.openxmlformats.org/officeDocument/2006/relationships/image" Target="../media/image94.png"/><Relationship Id="rId5" Type="http://schemas.openxmlformats.org/officeDocument/2006/relationships/slideLayout" Target="../slideLayouts/slideLayout2.xml"/><Relationship Id="rId6"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2.xml"/>
</Relationships>
</file>

<file path=ppt/slides/_rels/slide20.xml.rels><?xml version="1.0" encoding="UTF-8"?>
<Relationships xmlns="http://schemas.openxmlformats.org/package/2006/relationships"><Relationship Id="rId1" Type="http://schemas.openxmlformats.org/officeDocument/2006/relationships/image" Target="../media/image95.jpeg"/><Relationship Id="rId2" Type="http://schemas.openxmlformats.org/officeDocument/2006/relationships/image" Target="../media/image96.png"/><Relationship Id="rId3" Type="http://schemas.openxmlformats.org/officeDocument/2006/relationships/slideLayout" Target="../slideLayouts/slideLayout2.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97.png"/><Relationship Id="rId2" Type="http://schemas.openxmlformats.org/officeDocument/2006/relationships/image" Target="../media/image98.jpeg"/><Relationship Id="rId3" Type="http://schemas.openxmlformats.org/officeDocument/2006/relationships/image" Target="../media/image99.png"/><Relationship Id="rId4" Type="http://schemas.openxmlformats.org/officeDocument/2006/relationships/image" Target="../media/image100.png"/><Relationship Id="rId5" Type="http://schemas.openxmlformats.org/officeDocument/2006/relationships/slideLayout" Target="../slideLayouts/slideLayout2.xml"/><Relationship Id="rId6"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01.jpe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2.xml"/><Relationship Id="rId5"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104.png"/><Relationship Id="rId2" Type="http://schemas.openxmlformats.org/officeDocument/2006/relationships/image" Target="../media/image105.jpeg"/><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slideLayout" Target="../slideLayouts/slideLayout2.xml"/><Relationship Id="rId6"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108.jpeg"/><Relationship Id="rId2" Type="http://schemas.openxmlformats.org/officeDocument/2006/relationships/image" Target="../media/image109.png"/><Relationship Id="rId3" Type="http://schemas.openxmlformats.org/officeDocument/2006/relationships/slideLayout" Target="../slideLayouts/slideLayout2.xml"/><Relationship Id="rId4"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110.png"/><Relationship Id="rId2" Type="http://schemas.openxmlformats.org/officeDocument/2006/relationships/image" Target="../media/image111.png"/><Relationship Id="rId3" Type="http://schemas.openxmlformats.org/officeDocument/2006/relationships/image" Target="../media/image112.png"/><Relationship Id="rId4" Type="http://schemas.openxmlformats.org/officeDocument/2006/relationships/slideLayout" Target="../slideLayouts/slideLayout2.xml"/><Relationship Id="rId5"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image" Target="../media/image113.png"/><Relationship Id="rId2" Type="http://schemas.openxmlformats.org/officeDocument/2006/relationships/slideLayout" Target="../slideLayouts/slideLayout2.xml"/><Relationship Id="rId3"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114.png"/><Relationship Id="rId2" Type="http://schemas.openxmlformats.org/officeDocument/2006/relationships/image" Target="../media/image115.png"/><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png"/><Relationship Id="rId8" Type="http://schemas.openxmlformats.org/officeDocument/2006/relationships/image" Target="../media/image121.png"/><Relationship Id="rId9" Type="http://schemas.openxmlformats.org/officeDocument/2006/relationships/image" Target="../media/image122.png"/><Relationship Id="rId10" Type="http://schemas.openxmlformats.org/officeDocument/2006/relationships/image" Target="../media/image123.png"/><Relationship Id="rId11" Type="http://schemas.openxmlformats.org/officeDocument/2006/relationships/image" Target="../media/image124.png"/><Relationship Id="rId12" Type="http://schemas.openxmlformats.org/officeDocument/2006/relationships/slideLayout" Target="../slideLayouts/slideLayout2.xml"/><Relationship Id="rId13"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125.png"/><Relationship Id="rId2" Type="http://schemas.openxmlformats.org/officeDocument/2006/relationships/image" Target="../media/image126.png"/><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slideLayout" Target="../slideLayouts/slideLayout2.xml"/><Relationship Id="rId8"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slideLayout" Target="../slideLayouts/slideLayout2.xml"/><Relationship Id="rId9"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6.jpeg"/><Relationship Id="rId2" Type="http://schemas.openxmlformats.org/officeDocument/2006/relationships/hyperlink" Target="https://youtu.be/HGrhnuCALS4" TargetMode="External"/><Relationship Id="rId3" Type="http://schemas.openxmlformats.org/officeDocument/2006/relationships/hyperlink" Target="https://youtu.be/HGrhnuCALS4" TargetMode="External"/><Relationship Id="rId4" Type="http://schemas.openxmlformats.org/officeDocument/2006/relationships/slideLayout" Target="../slideLayouts/slideLayout2.xml"/><Relationship Id="rId5"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138.jpeg"/><Relationship Id="rId2" Type="http://schemas.openxmlformats.org/officeDocument/2006/relationships/image" Target="../media/image139.jpeg"/><Relationship Id="rId3" Type="http://schemas.openxmlformats.org/officeDocument/2006/relationships/image" Target="../media/image140.png"/><Relationship Id="rId4" Type="http://schemas.openxmlformats.org/officeDocument/2006/relationships/image" Target="../media/image141.jpeg"/><Relationship Id="rId5" Type="http://schemas.openxmlformats.org/officeDocument/2006/relationships/slideLayout" Target="../slideLayouts/slideLayout2.xml"/><Relationship Id="rId6"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142.png"/><Relationship Id="rId2" Type="http://schemas.openxmlformats.org/officeDocument/2006/relationships/slideLayout" Target="../slideLayouts/slideLayout2.xml"/><Relationship Id="rId3" Type="http://schemas.openxmlformats.org/officeDocument/2006/relationships/notesSlide" Target="../notesSlides/notesSlide31.xml"/>
</Relationships>
</file>

<file path=ppt/slides/_rels/slide32.xml.rels><?xml version="1.0" encoding="UTF-8"?>
<Relationships xmlns="http://schemas.openxmlformats.org/package/2006/relationships"><Relationship Id="rId1" Type="http://schemas.openxmlformats.org/officeDocument/2006/relationships/image" Target="../media/image143.jpeg"/><Relationship Id="rId2" Type="http://schemas.openxmlformats.org/officeDocument/2006/relationships/slideLayout" Target="../slideLayouts/slideLayout2.xml"/><Relationship Id="rId3" Type="http://schemas.openxmlformats.org/officeDocument/2006/relationships/notesSlide" Target="../notesSlides/notesSlide32.xml"/>
</Relationships>
</file>

<file path=ppt/slides/_rels/slide4.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2.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slideLayout" Target="../slideLayouts/slideLayout2.xml"/><Relationship Id="rId5"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png"/><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slideLayout" Target="../slideLayouts/slideLayout2.xml"/><Relationship Id="rId6"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image" Target="../media/image18.png"/><Relationship Id="rId4" Type="http://schemas.openxmlformats.org/officeDocument/2006/relationships/slideLayout" Target="../slideLayouts/slideLayout2.xml"/><Relationship Id="rId5"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2.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2.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 name="TextShape 1"/>
          <p:cNvSpPr txBox="1"/>
          <p:nvPr/>
        </p:nvSpPr>
        <p:spPr>
          <a:xfrm>
            <a:off x="4223880" y="1628640"/>
            <a:ext cx="6624360" cy="3888000"/>
          </a:xfrm>
          <a:prstGeom prst="rect">
            <a:avLst/>
          </a:prstGeom>
          <a:noFill/>
          <a:ln w="0">
            <a:noFill/>
          </a:ln>
        </p:spPr>
        <p:txBody>
          <a:bodyPr anchor="ctr">
            <a:noAutofit/>
          </a:bodyPr>
          <a:p>
            <a:pPr algn="r">
              <a:lnSpc>
                <a:spcPct val="100000"/>
              </a:lnSpc>
            </a:pPr>
            <a:r>
              <a:rPr b="1" i="1" lang="es-ES" sz="4800" spc="-1" strike="noStrike" baseline="30000">
                <a:solidFill>
                  <a:srgbClr val="009999"/>
                </a:solidFill>
                <a:latin typeface="Arial Black"/>
              </a:rPr>
              <a:t>Posidonia oceanica </a:t>
            </a:r>
            <a:r>
              <a:rPr b="1" lang="es-ES" sz="4800" spc="-1" strike="noStrike" baseline="30000">
                <a:solidFill>
                  <a:srgbClr val="009999"/>
                </a:solidFill>
                <a:latin typeface="Arial Black"/>
              </a:rPr>
              <a:t>y </a:t>
            </a:r>
            <a:br/>
            <a:r>
              <a:rPr b="1" lang="es-ES" sz="4800" spc="-1" strike="noStrike" baseline="30000">
                <a:solidFill>
                  <a:srgbClr val="009999"/>
                </a:solidFill>
                <a:latin typeface="Arial Black"/>
              </a:rPr>
              <a:t>pesca tradicional en Águilas</a:t>
            </a:r>
            <a:br/>
            <a:r>
              <a:rPr b="0" lang="es-ES" sz="3300" spc="-1" strike="noStrike" baseline="30000">
                <a:solidFill>
                  <a:srgbClr val="000000"/>
                </a:solidFill>
                <a:latin typeface="Arial"/>
              </a:rPr>
              <a:t>Divulgación y puesta en valor de </a:t>
            </a:r>
            <a:br/>
            <a:r>
              <a:rPr b="0" i="1" lang="es-ES" sz="3300" spc="-1" strike="noStrike" baseline="30000">
                <a:solidFill>
                  <a:srgbClr val="000000"/>
                </a:solidFill>
                <a:latin typeface="Arial"/>
              </a:rPr>
              <a:t>Posidonia oceanica </a:t>
            </a:r>
            <a:r>
              <a:rPr b="0" lang="es-ES" sz="3300" spc="-1" strike="noStrike" baseline="30000">
                <a:solidFill>
                  <a:srgbClr val="000000"/>
                </a:solidFill>
                <a:latin typeface="Arial"/>
              </a:rPr>
              <a:t>y pesca tradicional en Águilas</a:t>
            </a:r>
            <a:br/>
            <a:br/>
            <a:r>
              <a:rPr b="1" lang="es-ES" sz="3600" spc="-1" strike="noStrike" baseline="30000">
                <a:solidFill>
                  <a:srgbClr val="000000"/>
                </a:solidFill>
                <a:latin typeface="Arial"/>
              </a:rPr>
              <a:t>Ayuntamiento de Águilas</a:t>
            </a:r>
            <a:endParaRPr b="0" lang="es-ES" sz="3600" spc="-1" strike="noStrike">
              <a:solidFill>
                <a:srgbClr val="000000"/>
              </a:solidFill>
              <a:latin typeface="Calibri"/>
            </a:endParaRPr>
          </a:p>
        </p:txBody>
      </p:sp>
      <p:pic>
        <p:nvPicPr>
          <p:cNvPr id="52" name="Imagen 1" descr=""/>
          <p:cNvPicPr/>
          <p:nvPr/>
        </p:nvPicPr>
        <p:blipFill>
          <a:blip r:embed="rId1"/>
          <a:srcRect l="44146" t="0" r="0" b="0"/>
          <a:stretch/>
        </p:blipFill>
        <p:spPr>
          <a:xfrm>
            <a:off x="0" y="-891360"/>
            <a:ext cx="5593320" cy="767700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132" name="CustomShape 2"/>
          <p:cNvSpPr/>
          <p:nvPr/>
        </p:nvSpPr>
        <p:spPr>
          <a:xfrm>
            <a:off x="2380680" y="498960"/>
            <a:ext cx="9442080" cy="1563840"/>
          </a:xfrm>
          <a:prstGeom prst="rect">
            <a:avLst/>
          </a:prstGeom>
          <a:noFill/>
          <a:ln w="0">
            <a:noFill/>
          </a:ln>
        </p:spPr>
        <p:style>
          <a:lnRef idx="0"/>
          <a:fillRef idx="0"/>
          <a:effectRef idx="0"/>
          <a:fontRef idx="minor"/>
        </p:style>
        <p:txBody>
          <a:bodyPr anchor="ctr">
            <a:noAutofit/>
          </a:bodyPr>
          <a:p>
            <a:pPr algn="r">
              <a:lnSpc>
                <a:spcPct val="100000"/>
              </a:lnSpc>
            </a:pPr>
            <a:r>
              <a:rPr b="0" lang="es-ES" sz="4800" spc="-1" strike="noStrike">
                <a:solidFill>
                  <a:srgbClr val="000000"/>
                </a:solidFill>
                <a:latin typeface="Handlee"/>
              </a:rPr>
              <a:t>¿Sabéis qué </a:t>
            </a:r>
            <a:r>
              <a:rPr b="1" lang="es-ES" sz="4800" spc="-1" strike="noStrike">
                <a:solidFill>
                  <a:srgbClr val="009999"/>
                </a:solidFill>
                <a:latin typeface="Handlee"/>
              </a:rPr>
              <a:t>pescado </a:t>
            </a:r>
            <a:r>
              <a:rPr b="0" lang="es-ES" sz="4800" spc="-1" strike="noStrike">
                <a:solidFill>
                  <a:srgbClr val="000000"/>
                </a:solidFill>
                <a:latin typeface="Handlee"/>
              </a:rPr>
              <a:t>se vende en la </a:t>
            </a:r>
            <a:r>
              <a:rPr b="1" lang="es-ES" sz="4800" spc="-1" strike="noStrike">
                <a:solidFill>
                  <a:srgbClr val="009999"/>
                </a:solidFill>
                <a:latin typeface="Handlee"/>
              </a:rPr>
              <a:t>lonja</a:t>
            </a:r>
            <a:r>
              <a:rPr b="0" lang="es-ES" sz="4800" spc="-1" strike="noStrike">
                <a:solidFill>
                  <a:srgbClr val="000000"/>
                </a:solidFill>
                <a:latin typeface="Handlee"/>
              </a:rPr>
              <a:t> del</a:t>
            </a:r>
            <a:r>
              <a:rPr b="1" lang="es-ES" sz="4800" spc="-1" strike="noStrike">
                <a:solidFill>
                  <a:srgbClr val="009999"/>
                </a:solidFill>
                <a:latin typeface="Handlee"/>
              </a:rPr>
              <a:t> puerto pesquero </a:t>
            </a:r>
            <a:r>
              <a:rPr b="0" lang="es-ES" sz="4800" spc="-1" strike="noStrike">
                <a:solidFill>
                  <a:srgbClr val="000000"/>
                </a:solidFill>
                <a:latin typeface="Handlee"/>
              </a:rPr>
              <a:t>de</a:t>
            </a:r>
            <a:r>
              <a:rPr b="1" lang="es-ES" sz="4800" spc="-1" strike="noStrike">
                <a:solidFill>
                  <a:srgbClr val="009999"/>
                </a:solidFill>
                <a:latin typeface="Handlee"/>
              </a:rPr>
              <a:t> Águilas</a:t>
            </a:r>
            <a:r>
              <a:rPr b="0" lang="es-ES" sz="4800" spc="-1" strike="noStrike">
                <a:solidFill>
                  <a:srgbClr val="000000"/>
                </a:solidFill>
                <a:latin typeface="Handlee"/>
              </a:rPr>
              <a:t>? </a:t>
            </a:r>
            <a:endParaRPr b="0" lang="es-ES" sz="4800" spc="-1" strike="noStrike">
              <a:latin typeface="Arial"/>
            </a:endParaRPr>
          </a:p>
        </p:txBody>
      </p:sp>
      <p:pic>
        <p:nvPicPr>
          <p:cNvPr id="133" name="Imagen 16" descr=""/>
          <p:cNvPicPr/>
          <p:nvPr/>
        </p:nvPicPr>
        <p:blipFill>
          <a:blip r:embed="rId1"/>
          <a:stretch/>
        </p:blipFill>
        <p:spPr>
          <a:xfrm rot="21280800">
            <a:off x="849600" y="-41400"/>
            <a:ext cx="1419840" cy="2043000"/>
          </a:xfrm>
          <a:prstGeom prst="rect">
            <a:avLst/>
          </a:prstGeom>
          <a:ln w="0">
            <a:noFill/>
          </a:ln>
        </p:spPr>
      </p:pic>
      <p:sp>
        <p:nvSpPr>
          <p:cNvPr id="134"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grpSp>
        <p:nvGrpSpPr>
          <p:cNvPr id="135" name="Group 4"/>
          <p:cNvGrpSpPr/>
          <p:nvPr/>
        </p:nvGrpSpPr>
        <p:grpSpPr>
          <a:xfrm>
            <a:off x="911520" y="2368800"/>
            <a:ext cx="11098440" cy="3589920"/>
            <a:chOff x="911520" y="2368800"/>
            <a:chExt cx="11098440" cy="3589920"/>
          </a:xfrm>
        </p:grpSpPr>
        <p:pic>
          <p:nvPicPr>
            <p:cNvPr id="136" name="Imagen 6" descr=""/>
            <p:cNvPicPr/>
            <p:nvPr/>
          </p:nvPicPr>
          <p:blipFill>
            <a:blip r:embed="rId2"/>
            <a:srcRect l="0" t="0" r="0" b="66673"/>
            <a:stretch/>
          </p:blipFill>
          <p:spPr>
            <a:xfrm>
              <a:off x="911520" y="2368800"/>
              <a:ext cx="11098440" cy="1439640"/>
            </a:xfrm>
            <a:prstGeom prst="rect">
              <a:avLst/>
            </a:prstGeom>
            <a:ln w="0">
              <a:noFill/>
            </a:ln>
          </p:spPr>
        </p:pic>
        <p:pic>
          <p:nvPicPr>
            <p:cNvPr id="137" name="Imagen 12" descr=""/>
            <p:cNvPicPr/>
            <p:nvPr/>
          </p:nvPicPr>
          <p:blipFill>
            <a:blip r:embed="rId3"/>
            <a:srcRect l="0" t="51244" r="0" b="13766"/>
            <a:stretch/>
          </p:blipFill>
          <p:spPr>
            <a:xfrm>
              <a:off x="911520" y="4447080"/>
              <a:ext cx="11098440" cy="1511640"/>
            </a:xfrm>
            <a:prstGeom prst="rect">
              <a:avLst/>
            </a:prstGeom>
            <a:ln w="0">
              <a:noFill/>
            </a:ln>
          </p:spPr>
        </p:pic>
      </p:grpSp>
      <p:grpSp>
        <p:nvGrpSpPr>
          <p:cNvPr id="138" name="Group 5"/>
          <p:cNvGrpSpPr/>
          <p:nvPr/>
        </p:nvGrpSpPr>
        <p:grpSpPr>
          <a:xfrm>
            <a:off x="911520" y="3952800"/>
            <a:ext cx="11099160" cy="2644200"/>
            <a:chOff x="911520" y="3952800"/>
            <a:chExt cx="11099160" cy="2644200"/>
          </a:xfrm>
        </p:grpSpPr>
        <p:pic>
          <p:nvPicPr>
            <p:cNvPr id="139" name="Imagen 11" descr=""/>
            <p:cNvPicPr/>
            <p:nvPr/>
          </p:nvPicPr>
          <p:blipFill>
            <a:blip r:embed="rId4"/>
            <a:srcRect l="0" t="34577" r="0" b="52103"/>
            <a:stretch/>
          </p:blipFill>
          <p:spPr>
            <a:xfrm>
              <a:off x="912240" y="3952800"/>
              <a:ext cx="11098440" cy="575640"/>
            </a:xfrm>
            <a:prstGeom prst="rect">
              <a:avLst/>
            </a:prstGeom>
            <a:ln w="0">
              <a:noFill/>
            </a:ln>
          </p:spPr>
        </p:pic>
        <p:pic>
          <p:nvPicPr>
            <p:cNvPr id="140" name="Imagen 13" descr=""/>
            <p:cNvPicPr/>
            <p:nvPr/>
          </p:nvPicPr>
          <p:blipFill>
            <a:blip r:embed="rId5"/>
            <a:srcRect l="-84" t="85010" r="84" b="1670"/>
            <a:stretch/>
          </p:blipFill>
          <p:spPr>
            <a:xfrm>
              <a:off x="911520" y="6021360"/>
              <a:ext cx="11098440" cy="575640"/>
            </a:xfrm>
            <a:prstGeom prst="rect">
              <a:avLst/>
            </a:prstGeom>
            <a:ln w="0">
              <a:noFill/>
            </a:ln>
          </p:spPr>
        </p:pic>
      </p:grpSp>
      <p:sp>
        <p:nvSpPr>
          <p:cNvPr id="141" name="CustomShape 6"/>
          <p:cNvSpPr/>
          <p:nvPr/>
        </p:nvSpPr>
        <p:spPr>
          <a:xfrm>
            <a:off x="10600560" y="6641280"/>
            <a:ext cx="151020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Imágenes www.infoturlonja.com</a:t>
            </a:r>
            <a:endParaRPr b="0" lang="es-ES" sz="700" spc="-1" strike="noStrike">
              <a:latin typeface="Arial"/>
            </a:endParaRPr>
          </a:p>
        </p:txBody>
      </p:sp>
    </p:spTree>
  </p:cSld>
  <mc:AlternateContent>
    <mc:Choice Requires="p14">
      <p:transition spd="slow" p14:dur="2000"/>
    </mc:Choice>
    <mc:Fallback>
      <p:transition spd="slow"/>
    </mc:Fallback>
  </mc:AlternateContent>
  <p:timing>
    <p:tnLst>
      <p:par>
        <p:cTn id="49" dur="indefinite" restart="never" nodeType="tmRoot">
          <p:childTnLst>
            <p:seq>
              <p:cTn id="50" dur="indefinite" nodeType="mainSeq">
                <p:childTnLst>
                  <p:par>
                    <p:cTn id="51" fill="hold">
                      <p:stCondLst>
                        <p:cond delay="indefinite"/>
                      </p:stCondLst>
                      <p:childTnLst>
                        <p:par>
                          <p:cTn id="52" fill="hold">
                            <p:stCondLst>
                              <p:cond delay="0"/>
                            </p:stCondLst>
                            <p:childTnLst>
                              <p:par>
                                <p:cTn id="53" nodeType="clickEffect" fill="hold" presetClass="entr" presetID="1">
                                  <p:stCondLst>
                                    <p:cond delay="0"/>
                                  </p:stCondLst>
                                  <p:childTnLst>
                                    <p:set>
                                      <p:cBhvr>
                                        <p:cTn id="54" dur="1" fill="hold">
                                          <p:stCondLst>
                                            <p:cond delay="0"/>
                                          </p:stCondLst>
                                        </p:cTn>
                                        <p:tgtEl>
                                          <p:spTgt spid="1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nodeType="clickEffect" fill="hold" presetClass="entr" presetID="1">
                                  <p:stCondLst>
                                    <p:cond delay="0"/>
                                  </p:stCondLst>
                                  <p:childTnLst>
                                    <p:set>
                                      <p:cBhvr>
                                        <p:cTn id="58"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143"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grpSp>
        <p:nvGrpSpPr>
          <p:cNvPr id="144" name="Group 3"/>
          <p:cNvGrpSpPr/>
          <p:nvPr/>
        </p:nvGrpSpPr>
        <p:grpSpPr>
          <a:xfrm>
            <a:off x="955800" y="524520"/>
            <a:ext cx="10659240" cy="4632480"/>
            <a:chOff x="955800" y="524520"/>
            <a:chExt cx="10659240" cy="4632480"/>
          </a:xfrm>
        </p:grpSpPr>
        <p:grpSp>
          <p:nvGrpSpPr>
            <p:cNvPr id="145" name="Group 4"/>
            <p:cNvGrpSpPr/>
            <p:nvPr/>
          </p:nvGrpSpPr>
          <p:grpSpPr>
            <a:xfrm>
              <a:off x="983520" y="524520"/>
              <a:ext cx="10543680" cy="1175760"/>
              <a:chOff x="983520" y="524520"/>
              <a:chExt cx="10543680" cy="1175760"/>
            </a:xfrm>
          </p:grpSpPr>
          <p:pic>
            <p:nvPicPr>
              <p:cNvPr id="146" name="Imagen 14" descr=""/>
              <p:cNvPicPr/>
              <p:nvPr/>
            </p:nvPicPr>
            <p:blipFill>
              <a:blip r:embed="rId1"/>
              <a:srcRect l="0" t="0" r="65341" b="31216"/>
              <a:stretch/>
            </p:blipFill>
            <p:spPr>
              <a:xfrm>
                <a:off x="9625320" y="524520"/>
                <a:ext cx="1901880" cy="1175760"/>
              </a:xfrm>
              <a:prstGeom prst="rect">
                <a:avLst/>
              </a:prstGeom>
              <a:ln w="0">
                <a:noFill/>
              </a:ln>
            </p:spPr>
          </p:pic>
          <p:pic>
            <p:nvPicPr>
              <p:cNvPr id="147" name="Imagen 1" descr=""/>
              <p:cNvPicPr/>
              <p:nvPr/>
            </p:nvPicPr>
            <p:blipFill>
              <a:blip r:embed="rId2"/>
              <a:srcRect l="0" t="0" r="0" b="77654"/>
              <a:stretch/>
            </p:blipFill>
            <p:spPr>
              <a:xfrm>
                <a:off x="983520" y="541440"/>
                <a:ext cx="8792280" cy="1158840"/>
              </a:xfrm>
              <a:prstGeom prst="rect">
                <a:avLst/>
              </a:prstGeom>
              <a:ln w="0">
                <a:noFill/>
              </a:ln>
            </p:spPr>
          </p:pic>
        </p:grpSp>
        <p:grpSp>
          <p:nvGrpSpPr>
            <p:cNvPr id="148" name="Group 5"/>
            <p:cNvGrpSpPr/>
            <p:nvPr/>
          </p:nvGrpSpPr>
          <p:grpSpPr>
            <a:xfrm>
              <a:off x="955800" y="2190240"/>
              <a:ext cx="10602360" cy="1238400"/>
              <a:chOff x="955800" y="2190240"/>
              <a:chExt cx="10602360" cy="1238400"/>
            </a:xfrm>
          </p:grpSpPr>
          <p:pic>
            <p:nvPicPr>
              <p:cNvPr id="149" name="Imagen 26" descr=""/>
              <p:cNvPicPr/>
              <p:nvPr/>
            </p:nvPicPr>
            <p:blipFill>
              <a:blip r:embed="rId3"/>
              <a:srcRect l="0" t="32800" r="0" b="43312"/>
              <a:stretch/>
            </p:blipFill>
            <p:spPr>
              <a:xfrm>
                <a:off x="955800" y="2190240"/>
                <a:ext cx="8792280" cy="1238400"/>
              </a:xfrm>
              <a:prstGeom prst="rect">
                <a:avLst/>
              </a:prstGeom>
              <a:ln w="0">
                <a:noFill/>
              </a:ln>
            </p:spPr>
          </p:pic>
          <p:pic>
            <p:nvPicPr>
              <p:cNvPr id="150" name="Imagen 28" descr=""/>
              <p:cNvPicPr/>
              <p:nvPr/>
            </p:nvPicPr>
            <p:blipFill>
              <a:blip r:embed="rId4"/>
              <a:srcRect l="34237" t="0" r="32717" b="32181"/>
              <a:stretch/>
            </p:blipFill>
            <p:spPr>
              <a:xfrm>
                <a:off x="9725400" y="2256840"/>
                <a:ext cx="1832760" cy="1171800"/>
              </a:xfrm>
              <a:prstGeom prst="rect">
                <a:avLst/>
              </a:prstGeom>
              <a:ln w="0">
                <a:noFill/>
              </a:ln>
            </p:spPr>
          </p:pic>
        </p:grpSp>
        <p:pic>
          <p:nvPicPr>
            <p:cNvPr id="151" name="Imagen 33" descr=""/>
            <p:cNvPicPr/>
            <p:nvPr/>
          </p:nvPicPr>
          <p:blipFill>
            <a:blip r:embed="rId5"/>
            <a:srcRect l="0" t="68000" r="0" b="8399"/>
            <a:stretch/>
          </p:blipFill>
          <p:spPr>
            <a:xfrm>
              <a:off x="983520" y="3933000"/>
              <a:ext cx="8792280" cy="1223640"/>
            </a:xfrm>
            <a:prstGeom prst="rect">
              <a:avLst/>
            </a:prstGeom>
            <a:ln w="0">
              <a:noFill/>
            </a:ln>
          </p:spPr>
        </p:pic>
        <p:pic>
          <p:nvPicPr>
            <p:cNvPr id="152" name="Imagen 4" descr=""/>
            <p:cNvPicPr/>
            <p:nvPr/>
          </p:nvPicPr>
          <p:blipFill>
            <a:blip r:embed="rId6"/>
            <a:srcRect l="0" t="0" r="0" b="26313"/>
            <a:stretch/>
          </p:blipFill>
          <p:spPr>
            <a:xfrm>
              <a:off x="9798120" y="3947400"/>
              <a:ext cx="1816920" cy="1209600"/>
            </a:xfrm>
            <a:prstGeom prst="rect">
              <a:avLst/>
            </a:prstGeom>
            <a:ln w="0">
              <a:noFill/>
            </a:ln>
          </p:spPr>
        </p:pic>
      </p:grpSp>
      <p:grpSp>
        <p:nvGrpSpPr>
          <p:cNvPr id="153" name="Group 6"/>
          <p:cNvGrpSpPr/>
          <p:nvPr/>
        </p:nvGrpSpPr>
        <p:grpSpPr>
          <a:xfrm>
            <a:off x="955800" y="1723320"/>
            <a:ext cx="10681200" cy="3937680"/>
            <a:chOff x="955800" y="1723320"/>
            <a:chExt cx="10681200" cy="3937680"/>
          </a:xfrm>
        </p:grpSpPr>
        <p:grpSp>
          <p:nvGrpSpPr>
            <p:cNvPr id="154" name="Group 7"/>
            <p:cNvGrpSpPr/>
            <p:nvPr/>
          </p:nvGrpSpPr>
          <p:grpSpPr>
            <a:xfrm>
              <a:off x="955800" y="1723320"/>
              <a:ext cx="10543680" cy="541440"/>
              <a:chOff x="955800" y="1723320"/>
              <a:chExt cx="10543680" cy="541440"/>
            </a:xfrm>
          </p:grpSpPr>
          <p:pic>
            <p:nvPicPr>
              <p:cNvPr id="155" name="Imagen 20" descr=""/>
              <p:cNvPicPr/>
              <p:nvPr/>
            </p:nvPicPr>
            <p:blipFill>
              <a:blip r:embed="rId7"/>
              <a:srcRect l="0" t="68315" r="65341" b="0"/>
              <a:stretch/>
            </p:blipFill>
            <p:spPr>
              <a:xfrm>
                <a:off x="9597600" y="1723320"/>
                <a:ext cx="1901880" cy="541440"/>
              </a:xfrm>
              <a:prstGeom prst="rect">
                <a:avLst/>
              </a:prstGeom>
              <a:ln w="0">
                <a:noFill/>
              </a:ln>
            </p:spPr>
          </p:pic>
          <p:pic>
            <p:nvPicPr>
              <p:cNvPr id="156" name="Imagen 21" descr=""/>
              <p:cNvPicPr/>
              <p:nvPr/>
            </p:nvPicPr>
            <p:blipFill>
              <a:blip r:embed="rId8"/>
              <a:srcRect l="0" t="23588" r="0" b="69481"/>
              <a:stretch/>
            </p:blipFill>
            <p:spPr>
              <a:xfrm>
                <a:off x="955800" y="1795320"/>
                <a:ext cx="8792280" cy="359640"/>
              </a:xfrm>
              <a:prstGeom prst="rect">
                <a:avLst/>
              </a:prstGeom>
              <a:ln w="0">
                <a:noFill/>
              </a:ln>
            </p:spPr>
          </p:pic>
        </p:grpSp>
        <p:grpSp>
          <p:nvGrpSpPr>
            <p:cNvPr id="157" name="Group 8"/>
            <p:cNvGrpSpPr/>
            <p:nvPr/>
          </p:nvGrpSpPr>
          <p:grpSpPr>
            <a:xfrm>
              <a:off x="983520" y="3429000"/>
              <a:ext cx="10602360" cy="431640"/>
              <a:chOff x="983520" y="3429000"/>
              <a:chExt cx="10602360" cy="431640"/>
            </a:xfrm>
          </p:grpSpPr>
          <p:pic>
            <p:nvPicPr>
              <p:cNvPr id="158" name="Imagen 30" descr=""/>
              <p:cNvPicPr/>
              <p:nvPr/>
            </p:nvPicPr>
            <p:blipFill>
              <a:blip r:embed="rId9"/>
              <a:srcRect l="0" t="58129" r="0" b="34939"/>
              <a:stretch/>
            </p:blipFill>
            <p:spPr>
              <a:xfrm>
                <a:off x="983520" y="3501000"/>
                <a:ext cx="8792280" cy="359640"/>
              </a:xfrm>
              <a:prstGeom prst="rect">
                <a:avLst/>
              </a:prstGeom>
              <a:ln w="0">
                <a:noFill/>
              </a:ln>
            </p:spPr>
          </p:pic>
          <p:pic>
            <p:nvPicPr>
              <p:cNvPr id="159" name="Imagen 31" descr=""/>
              <p:cNvPicPr/>
              <p:nvPr/>
            </p:nvPicPr>
            <p:blipFill>
              <a:blip r:embed="rId10"/>
              <a:srcRect l="34237" t="67953" r="32717" b="7063"/>
              <a:stretch/>
            </p:blipFill>
            <p:spPr>
              <a:xfrm>
                <a:off x="9753120" y="3429000"/>
                <a:ext cx="1832760" cy="431640"/>
              </a:xfrm>
              <a:prstGeom prst="rect">
                <a:avLst/>
              </a:prstGeom>
              <a:ln w="0">
                <a:noFill/>
              </a:ln>
            </p:spPr>
          </p:pic>
        </p:grpSp>
        <p:pic>
          <p:nvPicPr>
            <p:cNvPr id="160" name="Imagen 35" descr=""/>
            <p:cNvPicPr/>
            <p:nvPr/>
          </p:nvPicPr>
          <p:blipFill>
            <a:blip r:embed="rId11"/>
            <a:srcRect l="0" t="91451" r="0" b="-1163"/>
            <a:stretch/>
          </p:blipFill>
          <p:spPr>
            <a:xfrm>
              <a:off x="983520" y="5157360"/>
              <a:ext cx="8792280" cy="503640"/>
            </a:xfrm>
            <a:prstGeom prst="rect">
              <a:avLst/>
            </a:prstGeom>
            <a:ln w="0">
              <a:noFill/>
            </a:ln>
          </p:spPr>
        </p:pic>
        <p:pic>
          <p:nvPicPr>
            <p:cNvPr id="161" name="Imagen 36" descr=""/>
            <p:cNvPicPr/>
            <p:nvPr/>
          </p:nvPicPr>
          <p:blipFill>
            <a:blip r:embed="rId12"/>
            <a:srcRect l="0" t="74134" r="0" b="0"/>
            <a:stretch/>
          </p:blipFill>
          <p:spPr>
            <a:xfrm>
              <a:off x="9820080" y="5157360"/>
              <a:ext cx="1816920" cy="424440"/>
            </a:xfrm>
            <a:prstGeom prst="rect">
              <a:avLst/>
            </a:prstGeom>
            <a:ln w="0">
              <a:noFill/>
            </a:ln>
          </p:spPr>
        </p:pic>
      </p:grpSp>
      <p:pic>
        <p:nvPicPr>
          <p:cNvPr id="162" name="Imagen 37" descr=""/>
          <p:cNvPicPr/>
          <p:nvPr/>
        </p:nvPicPr>
        <p:blipFill>
          <a:blip r:embed="rId13"/>
          <a:stretch/>
        </p:blipFill>
        <p:spPr>
          <a:xfrm rot="21280800">
            <a:off x="91440" y="77040"/>
            <a:ext cx="837720" cy="1205280"/>
          </a:xfrm>
          <a:prstGeom prst="rect">
            <a:avLst/>
          </a:prstGeom>
          <a:ln w="0">
            <a:noFill/>
          </a:ln>
        </p:spPr>
      </p:pic>
      <p:sp>
        <p:nvSpPr>
          <p:cNvPr id="163" name="CustomShape 9"/>
          <p:cNvSpPr/>
          <p:nvPr/>
        </p:nvSpPr>
        <p:spPr>
          <a:xfrm>
            <a:off x="10207440" y="5705280"/>
            <a:ext cx="151020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Imágenes www.infoturlonja.com</a:t>
            </a:r>
            <a:endParaRPr b="0" lang="es-ES" sz="700" spc="-1" strike="noStrike">
              <a:latin typeface="Arial"/>
            </a:endParaRPr>
          </a:p>
        </p:txBody>
      </p:sp>
    </p:spTree>
  </p:cSld>
  <mc:AlternateContent>
    <mc:Choice Requires="p14">
      <p:transition spd="slow" p14:dur="2000"/>
    </mc:Choice>
    <mc:Fallback>
      <p:transition spd="slow"/>
    </mc:Fallback>
  </mc:AlternateContent>
  <p:timing>
    <p:tnLst>
      <p:par>
        <p:cTn id="59" dur="indefinite" restart="never" nodeType="tmRoot">
          <p:childTnLst>
            <p:seq>
              <p:cTn id="60" dur="indefinite" nodeType="mainSeq">
                <p:childTnLst>
                  <p:par>
                    <p:cTn id="61" fill="hold">
                      <p:stCondLst>
                        <p:cond delay="indefinite"/>
                      </p:stCondLst>
                      <p:childTnLst>
                        <p:par>
                          <p:cTn id="62" fill="hold">
                            <p:stCondLst>
                              <p:cond delay="0"/>
                            </p:stCondLst>
                            <p:childTnLst>
                              <p:par>
                                <p:cTn id="63" nodeType="clickEffect" fill="hold" presetClass="entr" presetID="1">
                                  <p:stCondLst>
                                    <p:cond delay="0"/>
                                  </p:stCondLst>
                                  <p:childTnLst>
                                    <p:set>
                                      <p:cBhvr>
                                        <p:cTn id="64" dur="1" fill="hold">
                                          <p:stCondLst>
                                            <p:cond delay="0"/>
                                          </p:stCondLst>
                                        </p:cTn>
                                        <p:tgtEl>
                                          <p:spTgt spid="1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 name="Imagen 16" descr=""/>
          <p:cNvPicPr/>
          <p:nvPr/>
        </p:nvPicPr>
        <p:blipFill>
          <a:blip r:embed="rId1"/>
          <a:stretch/>
        </p:blipFill>
        <p:spPr>
          <a:xfrm>
            <a:off x="5197320" y="332640"/>
            <a:ext cx="7124760" cy="2621880"/>
          </a:xfrm>
          <a:prstGeom prst="rect">
            <a:avLst/>
          </a:prstGeom>
          <a:ln w="0">
            <a:noFill/>
          </a:ln>
          <a:effectLst>
            <a:softEdge rad="112680"/>
          </a:effectLst>
        </p:spPr>
      </p:pic>
      <p:pic>
        <p:nvPicPr>
          <p:cNvPr id="165" name="Imagen 18" descr=""/>
          <p:cNvPicPr/>
          <p:nvPr/>
        </p:nvPicPr>
        <p:blipFill>
          <a:blip r:embed="rId2"/>
          <a:stretch/>
        </p:blipFill>
        <p:spPr>
          <a:xfrm>
            <a:off x="5174280" y="2647440"/>
            <a:ext cx="7125840" cy="3240000"/>
          </a:xfrm>
          <a:prstGeom prst="rect">
            <a:avLst/>
          </a:prstGeom>
          <a:ln w="0">
            <a:noFill/>
          </a:ln>
          <a:effectLst>
            <a:softEdge rad="112680"/>
          </a:effectLst>
        </p:spPr>
      </p:pic>
      <p:sp>
        <p:nvSpPr>
          <p:cNvPr id="166"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pic>
        <p:nvPicPr>
          <p:cNvPr id="167" name="Imagen 19" descr=""/>
          <p:cNvPicPr/>
          <p:nvPr/>
        </p:nvPicPr>
        <p:blipFill>
          <a:blip r:embed="rId3"/>
          <a:srcRect l="0" t="10030" r="0" b="0"/>
          <a:stretch/>
        </p:blipFill>
        <p:spPr>
          <a:xfrm>
            <a:off x="10646280" y="148680"/>
            <a:ext cx="1554480" cy="1937160"/>
          </a:xfrm>
          <a:prstGeom prst="rect">
            <a:avLst/>
          </a:prstGeom>
          <a:ln w="0">
            <a:noFill/>
          </a:ln>
        </p:spPr>
      </p:pic>
      <p:sp>
        <p:nvSpPr>
          <p:cNvPr id="168" name="CustomShape 2"/>
          <p:cNvSpPr/>
          <p:nvPr/>
        </p:nvSpPr>
        <p:spPr>
          <a:xfrm>
            <a:off x="8442000" y="558360"/>
            <a:ext cx="2117520" cy="957240"/>
          </a:xfrm>
          <a:prstGeom prst="wedgeRoundRectCallout">
            <a:avLst>
              <a:gd name="adj1" fmla="val 58921"/>
              <a:gd name="adj2" fmla="val -34862"/>
              <a:gd name="adj3" fmla="val 16667"/>
            </a:avLst>
          </a:prstGeom>
          <a:solidFill>
            <a:srgbClr val="ffffff">
              <a:alpha val="50000"/>
            </a:srgbClr>
          </a:solidFill>
          <a:ln w="19050">
            <a:solidFill>
              <a:srgbClr val="cc0099"/>
            </a:solidFill>
            <a:round/>
          </a:ln>
        </p:spPr>
        <p:style>
          <a:lnRef idx="0"/>
          <a:fillRef idx="0"/>
          <a:effectRef idx="0"/>
          <a:fontRef idx="minor"/>
        </p:style>
        <p:txBody>
          <a:bodyPr anchor="ctr">
            <a:noAutofit/>
          </a:bodyPr>
          <a:p>
            <a:pPr>
              <a:lnSpc>
                <a:spcPct val="100000"/>
              </a:lnSpc>
              <a:spcAft>
                <a:spcPts val="1199"/>
              </a:spcAft>
            </a:pPr>
            <a:r>
              <a:rPr b="1" lang="es-ES" sz="2800" spc="-1" strike="noStrike">
                <a:solidFill>
                  <a:srgbClr val="009999"/>
                </a:solidFill>
                <a:latin typeface="Handlee"/>
              </a:rPr>
              <a:t>¡</a:t>
            </a:r>
            <a:r>
              <a:rPr b="0" lang="es-ES" sz="1800" spc="-1" strike="noStrike">
                <a:solidFill>
                  <a:srgbClr val="000000"/>
                </a:solidFill>
                <a:latin typeface="Handlee"/>
              </a:rPr>
              <a:t>Estas son especies </a:t>
            </a:r>
            <a:r>
              <a:rPr b="1" lang="es-ES" sz="2800" spc="-1" strike="noStrike">
                <a:solidFill>
                  <a:srgbClr val="009999"/>
                </a:solidFill>
                <a:latin typeface="Handlee"/>
              </a:rPr>
              <a:t>pelágicas!</a:t>
            </a:r>
            <a:endParaRPr b="0" lang="es-ES" sz="2800" spc="-1" strike="noStrike">
              <a:latin typeface="Arial"/>
            </a:endParaRPr>
          </a:p>
        </p:txBody>
      </p:sp>
      <p:sp>
        <p:nvSpPr>
          <p:cNvPr id="169"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170" name="Imagen 2" descr=""/>
          <p:cNvPicPr/>
          <p:nvPr/>
        </p:nvPicPr>
        <p:blipFill>
          <a:blip r:embed="rId4"/>
          <a:stretch/>
        </p:blipFill>
        <p:spPr>
          <a:xfrm>
            <a:off x="5552280" y="2787840"/>
            <a:ext cx="765360" cy="744120"/>
          </a:xfrm>
          <a:prstGeom prst="rect">
            <a:avLst/>
          </a:prstGeom>
          <a:ln w="0">
            <a:noFill/>
          </a:ln>
        </p:spPr>
      </p:pic>
      <p:pic>
        <p:nvPicPr>
          <p:cNvPr id="171" name="Imagen 4" descr=""/>
          <p:cNvPicPr/>
          <p:nvPr/>
        </p:nvPicPr>
        <p:blipFill>
          <a:blip r:embed="rId5"/>
          <a:stretch/>
        </p:blipFill>
        <p:spPr>
          <a:xfrm>
            <a:off x="6996960" y="2751480"/>
            <a:ext cx="765360" cy="749520"/>
          </a:xfrm>
          <a:prstGeom prst="rect">
            <a:avLst/>
          </a:prstGeom>
          <a:ln w="0">
            <a:noFill/>
          </a:ln>
        </p:spPr>
      </p:pic>
      <p:pic>
        <p:nvPicPr>
          <p:cNvPr id="172" name="Imagen 8" descr=""/>
          <p:cNvPicPr/>
          <p:nvPr/>
        </p:nvPicPr>
        <p:blipFill>
          <a:blip r:embed="rId6"/>
          <a:stretch/>
        </p:blipFill>
        <p:spPr>
          <a:xfrm>
            <a:off x="7631640" y="3456360"/>
            <a:ext cx="765360" cy="722520"/>
          </a:xfrm>
          <a:prstGeom prst="rect">
            <a:avLst/>
          </a:prstGeom>
          <a:ln w="0">
            <a:noFill/>
          </a:ln>
        </p:spPr>
      </p:pic>
      <p:pic>
        <p:nvPicPr>
          <p:cNvPr id="173" name="Imagen 9" descr=""/>
          <p:cNvPicPr/>
          <p:nvPr/>
        </p:nvPicPr>
        <p:blipFill>
          <a:blip r:embed="rId7"/>
          <a:stretch/>
        </p:blipFill>
        <p:spPr>
          <a:xfrm>
            <a:off x="9624240" y="2745720"/>
            <a:ext cx="803160" cy="754920"/>
          </a:xfrm>
          <a:prstGeom prst="rect">
            <a:avLst/>
          </a:prstGeom>
          <a:ln w="0">
            <a:noFill/>
          </a:ln>
        </p:spPr>
      </p:pic>
      <p:pic>
        <p:nvPicPr>
          <p:cNvPr id="174" name="Imagen 11" descr=""/>
          <p:cNvPicPr/>
          <p:nvPr/>
        </p:nvPicPr>
        <p:blipFill>
          <a:blip r:embed="rId8"/>
          <a:stretch/>
        </p:blipFill>
        <p:spPr>
          <a:xfrm>
            <a:off x="8442000" y="2766240"/>
            <a:ext cx="744120" cy="727920"/>
          </a:xfrm>
          <a:prstGeom prst="rect">
            <a:avLst/>
          </a:prstGeom>
          <a:ln w="0">
            <a:noFill/>
          </a:ln>
        </p:spPr>
      </p:pic>
      <p:pic>
        <p:nvPicPr>
          <p:cNvPr id="175" name="Imagen 12" descr=""/>
          <p:cNvPicPr/>
          <p:nvPr/>
        </p:nvPicPr>
        <p:blipFill>
          <a:blip r:embed="rId9"/>
          <a:stretch/>
        </p:blipFill>
        <p:spPr>
          <a:xfrm>
            <a:off x="8955000" y="3456360"/>
            <a:ext cx="770760" cy="733320"/>
          </a:xfrm>
          <a:prstGeom prst="rect">
            <a:avLst/>
          </a:prstGeom>
          <a:ln w="0">
            <a:noFill/>
          </a:ln>
        </p:spPr>
      </p:pic>
      <p:pic>
        <p:nvPicPr>
          <p:cNvPr id="176" name="Imagen 13" descr=""/>
          <p:cNvPicPr/>
          <p:nvPr/>
        </p:nvPicPr>
        <p:blipFill>
          <a:blip r:embed="rId10"/>
          <a:stretch/>
        </p:blipFill>
        <p:spPr>
          <a:xfrm>
            <a:off x="11389680" y="3472920"/>
            <a:ext cx="754920" cy="717120"/>
          </a:xfrm>
          <a:prstGeom prst="rect">
            <a:avLst/>
          </a:prstGeom>
          <a:ln w="0">
            <a:noFill/>
          </a:ln>
        </p:spPr>
      </p:pic>
      <p:pic>
        <p:nvPicPr>
          <p:cNvPr id="177" name="Imagen 15" descr=""/>
          <p:cNvPicPr/>
          <p:nvPr/>
        </p:nvPicPr>
        <p:blipFill>
          <a:blip r:embed="rId11"/>
          <a:stretch/>
        </p:blipFill>
        <p:spPr>
          <a:xfrm>
            <a:off x="11096640" y="2753640"/>
            <a:ext cx="749520" cy="706320"/>
          </a:xfrm>
          <a:prstGeom prst="rect">
            <a:avLst/>
          </a:prstGeom>
          <a:ln w="0">
            <a:noFill/>
          </a:ln>
        </p:spPr>
      </p:pic>
      <p:pic>
        <p:nvPicPr>
          <p:cNvPr id="178" name="Imagen 3" descr=""/>
          <p:cNvPicPr/>
          <p:nvPr/>
        </p:nvPicPr>
        <p:blipFill>
          <a:blip r:embed="rId12"/>
          <a:stretch/>
        </p:blipFill>
        <p:spPr>
          <a:xfrm>
            <a:off x="6292080" y="3458520"/>
            <a:ext cx="781560" cy="690120"/>
          </a:xfrm>
          <a:prstGeom prst="rect">
            <a:avLst/>
          </a:prstGeom>
          <a:ln w="0">
            <a:noFill/>
          </a:ln>
        </p:spPr>
      </p:pic>
      <p:pic>
        <p:nvPicPr>
          <p:cNvPr id="179" name="Imagen 20" descr=""/>
          <p:cNvPicPr/>
          <p:nvPr/>
        </p:nvPicPr>
        <p:blipFill>
          <a:blip r:embed="rId13"/>
          <a:stretch/>
        </p:blipFill>
        <p:spPr>
          <a:xfrm>
            <a:off x="10283400" y="3465360"/>
            <a:ext cx="799560" cy="755640"/>
          </a:xfrm>
          <a:prstGeom prst="rect">
            <a:avLst/>
          </a:prstGeom>
          <a:ln w="0">
            <a:noFill/>
          </a:ln>
        </p:spPr>
      </p:pic>
      <p:sp>
        <p:nvSpPr>
          <p:cNvPr id="180" name="CustomShape 4"/>
          <p:cNvSpPr/>
          <p:nvPr/>
        </p:nvSpPr>
        <p:spPr>
          <a:xfrm>
            <a:off x="1155600" y="1401120"/>
            <a:ext cx="3483360" cy="3106440"/>
          </a:xfrm>
          <a:prstGeom prst="rect">
            <a:avLst/>
          </a:prstGeom>
          <a:noFill/>
          <a:ln w="0">
            <a:noFill/>
          </a:ln>
        </p:spPr>
        <p:style>
          <a:lnRef idx="0"/>
          <a:fillRef idx="0"/>
          <a:effectRef idx="0"/>
          <a:fontRef idx="minor"/>
        </p:style>
        <p:txBody>
          <a:bodyPr anchor="ctr">
            <a:noAutofit/>
          </a:bodyPr>
          <a:p>
            <a:pPr>
              <a:lnSpc>
                <a:spcPct val="100000"/>
              </a:lnSpc>
              <a:spcAft>
                <a:spcPts val="601"/>
              </a:spcAft>
            </a:pPr>
            <a:r>
              <a:rPr b="0" lang="es-ES" sz="3200" spc="-1" strike="noStrike">
                <a:solidFill>
                  <a:srgbClr val="000000"/>
                </a:solidFill>
                <a:latin typeface="Handlee"/>
              </a:rPr>
              <a:t>Algunos barcos capturan especies que viven en </a:t>
            </a:r>
            <a:r>
              <a:rPr b="1" lang="es-ES" sz="3600" spc="-1" strike="noStrike">
                <a:solidFill>
                  <a:srgbClr val="cc0099"/>
                </a:solidFill>
                <a:latin typeface="Handlee"/>
              </a:rPr>
              <a:t>aguas medias </a:t>
            </a:r>
            <a:r>
              <a:rPr b="0" lang="es-ES" sz="3200" spc="-1" strike="noStrike">
                <a:solidFill>
                  <a:srgbClr val="000000"/>
                </a:solidFill>
                <a:latin typeface="Handlee"/>
              </a:rPr>
              <a:t>o</a:t>
            </a:r>
            <a:r>
              <a:rPr b="1" lang="es-ES" sz="3600" spc="-1" strike="noStrike">
                <a:solidFill>
                  <a:srgbClr val="cc0099"/>
                </a:solidFill>
                <a:latin typeface="Handlee"/>
              </a:rPr>
              <a:t> cerca de la superficie.</a:t>
            </a:r>
            <a:r>
              <a:rPr b="1" lang="es-ES" sz="3600" spc="-1" strike="noStrike">
                <a:solidFill>
                  <a:srgbClr val="cc00cc"/>
                </a:solidFill>
                <a:latin typeface="Handlee"/>
              </a:rPr>
              <a:t> </a:t>
            </a:r>
            <a:endParaRPr b="0" lang="es-ES" sz="3600" spc="-1" strike="noStrike">
              <a:latin typeface="Arial"/>
            </a:endParaRPr>
          </a:p>
        </p:txBody>
      </p:sp>
    </p:spTree>
  </p:cSld>
  <mc:AlternateContent>
    <mc:Choice Requires="p14">
      <p:transition spd="slow" p14:dur="2000"/>
    </mc:Choice>
    <mc:Fallback>
      <p:transition spd="slow"/>
    </mc:Fallback>
  </mc:AlternateContent>
  <p:timing>
    <p:tnLst>
      <p:par>
        <p:cTn id="65" dur="indefinite" restart="never" nodeType="tmRoot">
          <p:childTnLst>
            <p:seq>
              <p:cTn id="66" dur="indefinite" nodeType="mainSeq">
                <p:childTnLst>
                  <p:par>
                    <p:cTn id="67" fill="hold">
                      <p:stCondLst>
                        <p:cond delay="indefinite"/>
                      </p:stCondLst>
                      <p:childTnLst>
                        <p:par>
                          <p:cTn id="68" fill="hold">
                            <p:stCondLst>
                              <p:cond delay="0"/>
                            </p:stCondLst>
                            <p:childTnLst>
                              <p:par>
                                <p:cTn id="69" nodeType="clickEffect" fill="hold" presetClass="entr" presetID="1">
                                  <p:stCondLst>
                                    <p:cond delay="0"/>
                                  </p:stCondLst>
                                  <p:childTnLst>
                                    <p:set>
                                      <p:cBhvr>
                                        <p:cTn id="70"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1" name="Imagen 8" descr=""/>
          <p:cNvPicPr/>
          <p:nvPr/>
        </p:nvPicPr>
        <p:blipFill>
          <a:blip r:embed="rId1"/>
          <a:stretch/>
        </p:blipFill>
        <p:spPr>
          <a:xfrm>
            <a:off x="5197320" y="332640"/>
            <a:ext cx="7124760" cy="2621880"/>
          </a:xfrm>
          <a:prstGeom prst="rect">
            <a:avLst/>
          </a:prstGeom>
          <a:ln w="0">
            <a:noFill/>
          </a:ln>
          <a:effectLst>
            <a:softEdge rad="112680"/>
          </a:effectLst>
        </p:spPr>
      </p:pic>
      <p:pic>
        <p:nvPicPr>
          <p:cNvPr id="182" name="Imagen 9" descr=""/>
          <p:cNvPicPr/>
          <p:nvPr/>
        </p:nvPicPr>
        <p:blipFill>
          <a:blip r:embed="rId2"/>
          <a:stretch/>
        </p:blipFill>
        <p:spPr>
          <a:xfrm>
            <a:off x="5174280" y="2647440"/>
            <a:ext cx="7125840" cy="3240000"/>
          </a:xfrm>
          <a:prstGeom prst="rect">
            <a:avLst/>
          </a:prstGeom>
          <a:ln w="0">
            <a:noFill/>
          </a:ln>
          <a:effectLst>
            <a:softEdge rad="112680"/>
          </a:effectLst>
        </p:spPr>
      </p:pic>
      <p:sp>
        <p:nvSpPr>
          <p:cNvPr id="183"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pic>
        <p:nvPicPr>
          <p:cNvPr id="184" name="Imagen 19" descr=""/>
          <p:cNvPicPr/>
          <p:nvPr/>
        </p:nvPicPr>
        <p:blipFill>
          <a:blip r:embed="rId3"/>
          <a:srcRect l="0" t="10030" r="0" b="0"/>
          <a:stretch/>
        </p:blipFill>
        <p:spPr>
          <a:xfrm>
            <a:off x="10646280" y="-51480"/>
            <a:ext cx="1554480" cy="1937160"/>
          </a:xfrm>
          <a:prstGeom prst="rect">
            <a:avLst/>
          </a:prstGeom>
          <a:ln w="0">
            <a:noFill/>
          </a:ln>
        </p:spPr>
      </p:pic>
      <p:sp>
        <p:nvSpPr>
          <p:cNvPr id="185"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186" name="Imagen 2" descr=""/>
          <p:cNvPicPr/>
          <p:nvPr/>
        </p:nvPicPr>
        <p:blipFill>
          <a:blip r:embed="rId4"/>
          <a:stretch/>
        </p:blipFill>
        <p:spPr>
          <a:xfrm>
            <a:off x="8650800" y="5005440"/>
            <a:ext cx="852120" cy="752400"/>
          </a:xfrm>
          <a:prstGeom prst="rect">
            <a:avLst/>
          </a:prstGeom>
          <a:ln w="0">
            <a:noFill/>
          </a:ln>
        </p:spPr>
      </p:pic>
      <p:pic>
        <p:nvPicPr>
          <p:cNvPr id="187" name="Imagen 3" descr=""/>
          <p:cNvPicPr/>
          <p:nvPr/>
        </p:nvPicPr>
        <p:blipFill>
          <a:blip r:embed="rId5"/>
          <a:stretch/>
        </p:blipFill>
        <p:spPr>
          <a:xfrm>
            <a:off x="11349720" y="4987800"/>
            <a:ext cx="840600" cy="770040"/>
          </a:xfrm>
          <a:prstGeom prst="rect">
            <a:avLst/>
          </a:prstGeom>
          <a:ln w="0">
            <a:noFill/>
          </a:ln>
        </p:spPr>
      </p:pic>
      <p:pic>
        <p:nvPicPr>
          <p:cNvPr id="188" name="Imagen 4" descr=""/>
          <p:cNvPicPr/>
          <p:nvPr/>
        </p:nvPicPr>
        <p:blipFill>
          <a:blip r:embed="rId6"/>
          <a:stretch/>
        </p:blipFill>
        <p:spPr>
          <a:xfrm>
            <a:off x="5349240" y="4208400"/>
            <a:ext cx="834480" cy="781560"/>
          </a:xfrm>
          <a:prstGeom prst="rect">
            <a:avLst/>
          </a:prstGeom>
          <a:ln w="0">
            <a:noFill/>
          </a:ln>
        </p:spPr>
      </p:pic>
      <p:pic>
        <p:nvPicPr>
          <p:cNvPr id="189" name="Imagen 12" descr=""/>
          <p:cNvPicPr/>
          <p:nvPr/>
        </p:nvPicPr>
        <p:blipFill>
          <a:blip r:embed="rId7"/>
          <a:stretch/>
        </p:blipFill>
        <p:spPr>
          <a:xfrm>
            <a:off x="5870880" y="4999680"/>
            <a:ext cx="846360" cy="758160"/>
          </a:xfrm>
          <a:prstGeom prst="rect">
            <a:avLst/>
          </a:prstGeom>
          <a:ln w="0">
            <a:noFill/>
          </a:ln>
        </p:spPr>
      </p:pic>
      <p:pic>
        <p:nvPicPr>
          <p:cNvPr id="190" name="Imagen 13" descr=""/>
          <p:cNvPicPr/>
          <p:nvPr/>
        </p:nvPicPr>
        <p:blipFill>
          <a:blip r:embed="rId8"/>
          <a:stretch/>
        </p:blipFill>
        <p:spPr>
          <a:xfrm>
            <a:off x="6745680" y="4208400"/>
            <a:ext cx="834480" cy="763920"/>
          </a:xfrm>
          <a:prstGeom prst="rect">
            <a:avLst/>
          </a:prstGeom>
          <a:ln w="0">
            <a:noFill/>
          </a:ln>
        </p:spPr>
      </p:pic>
      <p:pic>
        <p:nvPicPr>
          <p:cNvPr id="191" name="Imagen 14" descr=""/>
          <p:cNvPicPr/>
          <p:nvPr/>
        </p:nvPicPr>
        <p:blipFill>
          <a:blip r:embed="rId9"/>
          <a:stretch/>
        </p:blipFill>
        <p:spPr>
          <a:xfrm>
            <a:off x="8141760" y="4208400"/>
            <a:ext cx="816840" cy="740520"/>
          </a:xfrm>
          <a:prstGeom prst="rect">
            <a:avLst/>
          </a:prstGeom>
          <a:ln w="0">
            <a:noFill/>
          </a:ln>
        </p:spPr>
      </p:pic>
      <p:pic>
        <p:nvPicPr>
          <p:cNvPr id="192" name="Imagen 15" descr=""/>
          <p:cNvPicPr/>
          <p:nvPr/>
        </p:nvPicPr>
        <p:blipFill>
          <a:blip r:embed="rId10"/>
          <a:stretch/>
        </p:blipFill>
        <p:spPr>
          <a:xfrm>
            <a:off x="9520200" y="4208400"/>
            <a:ext cx="840600" cy="775800"/>
          </a:xfrm>
          <a:prstGeom prst="rect">
            <a:avLst/>
          </a:prstGeom>
          <a:ln w="0">
            <a:noFill/>
          </a:ln>
        </p:spPr>
      </p:pic>
      <p:pic>
        <p:nvPicPr>
          <p:cNvPr id="193" name="Imagen 16" descr=""/>
          <p:cNvPicPr/>
          <p:nvPr/>
        </p:nvPicPr>
        <p:blipFill>
          <a:blip r:embed="rId11"/>
          <a:stretch/>
        </p:blipFill>
        <p:spPr>
          <a:xfrm>
            <a:off x="10026720" y="5017320"/>
            <a:ext cx="799200" cy="740520"/>
          </a:xfrm>
          <a:prstGeom prst="rect">
            <a:avLst/>
          </a:prstGeom>
          <a:ln w="0">
            <a:noFill/>
          </a:ln>
        </p:spPr>
      </p:pic>
      <p:pic>
        <p:nvPicPr>
          <p:cNvPr id="194" name="Imagen 17" descr=""/>
          <p:cNvPicPr/>
          <p:nvPr/>
        </p:nvPicPr>
        <p:blipFill>
          <a:blip r:embed="rId12"/>
          <a:stretch/>
        </p:blipFill>
        <p:spPr>
          <a:xfrm>
            <a:off x="7241040" y="4988160"/>
            <a:ext cx="885960" cy="816840"/>
          </a:xfrm>
          <a:prstGeom prst="rect">
            <a:avLst/>
          </a:prstGeom>
          <a:ln w="0">
            <a:noFill/>
          </a:ln>
        </p:spPr>
      </p:pic>
      <p:pic>
        <p:nvPicPr>
          <p:cNvPr id="195" name="Imagen 18" descr=""/>
          <p:cNvPicPr/>
          <p:nvPr/>
        </p:nvPicPr>
        <p:blipFill>
          <a:blip r:embed="rId13"/>
          <a:stretch/>
        </p:blipFill>
        <p:spPr>
          <a:xfrm>
            <a:off x="10890720" y="4208400"/>
            <a:ext cx="860760" cy="804240"/>
          </a:xfrm>
          <a:prstGeom prst="rect">
            <a:avLst/>
          </a:prstGeom>
          <a:ln w="0">
            <a:noFill/>
          </a:ln>
        </p:spPr>
      </p:pic>
      <p:sp>
        <p:nvSpPr>
          <p:cNvPr id="196" name="CustomShape 3"/>
          <p:cNvSpPr/>
          <p:nvPr/>
        </p:nvSpPr>
        <p:spPr>
          <a:xfrm>
            <a:off x="1195200" y="1437120"/>
            <a:ext cx="3492720" cy="3562200"/>
          </a:xfrm>
          <a:prstGeom prst="rect">
            <a:avLst/>
          </a:prstGeom>
          <a:noFill/>
          <a:ln w="0">
            <a:noFill/>
          </a:ln>
        </p:spPr>
        <p:style>
          <a:lnRef idx="0"/>
          <a:fillRef idx="0"/>
          <a:effectRef idx="0"/>
          <a:fontRef idx="minor"/>
        </p:style>
        <p:txBody>
          <a:bodyPr anchor="ctr">
            <a:noAutofit/>
          </a:bodyPr>
          <a:p>
            <a:pPr>
              <a:lnSpc>
                <a:spcPct val="100000"/>
              </a:lnSpc>
              <a:spcAft>
                <a:spcPts val="601"/>
              </a:spcAft>
            </a:pPr>
            <a:r>
              <a:rPr b="0" lang="es-ES" sz="3200" spc="-1" strike="noStrike">
                <a:solidFill>
                  <a:srgbClr val="000000"/>
                </a:solidFill>
                <a:latin typeface="Handlee"/>
              </a:rPr>
              <a:t>Otros barcos faenan y capturan especies que </a:t>
            </a:r>
            <a:r>
              <a:rPr b="0" lang="es-ES" sz="3200" spc="-1" strike="noStrike">
                <a:solidFill>
                  <a:srgbClr val="009999"/>
                </a:solidFill>
                <a:latin typeface="Handlee"/>
              </a:rPr>
              <a:t>en general viven </a:t>
            </a:r>
            <a:r>
              <a:rPr b="0" lang="es-ES" sz="3200" spc="-1" strike="noStrike">
                <a:solidFill>
                  <a:srgbClr val="000000"/>
                </a:solidFill>
                <a:latin typeface="Handlee"/>
              </a:rPr>
              <a:t>en </a:t>
            </a:r>
            <a:r>
              <a:rPr b="1" lang="es-ES" sz="3600" spc="-1" strike="noStrike">
                <a:solidFill>
                  <a:srgbClr val="cc0099"/>
                </a:solidFill>
                <a:latin typeface="Handlee"/>
              </a:rPr>
              <a:t>contacto con el fondo del mar</a:t>
            </a:r>
            <a:r>
              <a:rPr b="0" lang="es-ES" sz="3200" spc="-1" strike="noStrike">
                <a:solidFill>
                  <a:srgbClr val="009999"/>
                </a:solidFill>
                <a:latin typeface="Handlee"/>
              </a:rPr>
              <a:t>.</a:t>
            </a:r>
            <a:endParaRPr b="0" lang="es-ES" sz="3200" spc="-1" strike="noStrike">
              <a:latin typeface="Arial"/>
            </a:endParaRPr>
          </a:p>
        </p:txBody>
      </p:sp>
      <p:sp>
        <p:nvSpPr>
          <p:cNvPr id="197" name="CustomShape 4"/>
          <p:cNvSpPr/>
          <p:nvPr/>
        </p:nvSpPr>
        <p:spPr>
          <a:xfrm>
            <a:off x="8442000" y="558360"/>
            <a:ext cx="2117520" cy="957240"/>
          </a:xfrm>
          <a:prstGeom prst="wedgeRoundRectCallout">
            <a:avLst>
              <a:gd name="adj1" fmla="val 58921"/>
              <a:gd name="adj2" fmla="val -34862"/>
              <a:gd name="adj3" fmla="val 16667"/>
            </a:avLst>
          </a:prstGeom>
          <a:solidFill>
            <a:srgbClr val="ffffff">
              <a:alpha val="50000"/>
            </a:srgbClr>
          </a:solidFill>
          <a:ln w="19050">
            <a:solidFill>
              <a:srgbClr val="cc0099"/>
            </a:solidFill>
            <a:round/>
          </a:ln>
        </p:spPr>
        <p:style>
          <a:lnRef idx="0"/>
          <a:fillRef idx="0"/>
          <a:effectRef idx="0"/>
          <a:fontRef idx="minor"/>
        </p:style>
        <p:txBody>
          <a:bodyPr anchor="ctr">
            <a:noAutofit/>
          </a:bodyPr>
          <a:p>
            <a:pPr>
              <a:lnSpc>
                <a:spcPct val="100000"/>
              </a:lnSpc>
              <a:spcAft>
                <a:spcPts val="1199"/>
              </a:spcAft>
            </a:pPr>
            <a:r>
              <a:rPr b="1" lang="es-ES" sz="2800" spc="-1" strike="noStrike">
                <a:solidFill>
                  <a:srgbClr val="009999"/>
                </a:solidFill>
                <a:latin typeface="Handlee"/>
              </a:rPr>
              <a:t>¡</a:t>
            </a:r>
            <a:r>
              <a:rPr b="0" lang="es-ES" sz="1800" spc="-1" strike="noStrike">
                <a:solidFill>
                  <a:srgbClr val="000000"/>
                </a:solidFill>
                <a:latin typeface="Handlee"/>
              </a:rPr>
              <a:t>Estas son especies </a:t>
            </a:r>
            <a:r>
              <a:rPr b="1" lang="es-ES" sz="2800" spc="-1" strike="noStrike">
                <a:solidFill>
                  <a:srgbClr val="009999"/>
                </a:solidFill>
                <a:latin typeface="Handlee"/>
              </a:rPr>
              <a:t>bentónicas!</a:t>
            </a:r>
            <a:endParaRPr b="0" lang="es-ES" sz="2800" spc="-1" strike="noStrike">
              <a:latin typeface="Arial"/>
            </a:endParaRPr>
          </a:p>
        </p:txBody>
      </p:sp>
    </p:spTree>
  </p:cSld>
  <mc:AlternateContent>
    <mc:Choice Requires="p14">
      <p:transition spd="slow" p14:dur="2000"/>
    </mc:Choice>
    <mc:Fallback>
      <p:transition spd="slow"/>
    </mc:Fallback>
  </mc:AlternateContent>
  <p:timing>
    <p:tnLst>
      <p:par>
        <p:cTn id="71" dur="indefinite" restart="never" nodeType="tmRoot">
          <p:childTnLst>
            <p:seq>
              <p:cTn id="72" dur="indefinite" nodeType="mainSeq">
                <p:childTnLst>
                  <p:par>
                    <p:cTn id="73" fill="hold">
                      <p:stCondLst>
                        <p:cond delay="indefinite"/>
                      </p:stCondLst>
                      <p:childTnLst>
                        <p:par>
                          <p:cTn id="74" fill="hold">
                            <p:stCondLst>
                              <p:cond delay="0"/>
                            </p:stCondLst>
                            <p:childTnLst>
                              <p:par>
                                <p:cTn id="75" nodeType="clickEffect" fill="hold" presetClass="entr" presetID="1">
                                  <p:stCondLst>
                                    <p:cond delay="0"/>
                                  </p:stCondLst>
                                  <p:childTnLst>
                                    <p:set>
                                      <p:cBhvr>
                                        <p:cTn id="76"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8"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199" name="CustomShape 2"/>
          <p:cNvSpPr/>
          <p:nvPr/>
        </p:nvSpPr>
        <p:spPr>
          <a:xfrm>
            <a:off x="2334600" y="604800"/>
            <a:ext cx="9708480" cy="1007640"/>
          </a:xfrm>
          <a:prstGeom prst="rect">
            <a:avLst/>
          </a:prstGeom>
          <a:noFill/>
          <a:ln w="0">
            <a:noFill/>
          </a:ln>
        </p:spPr>
        <p:style>
          <a:lnRef idx="0"/>
          <a:fillRef idx="0"/>
          <a:effectRef idx="0"/>
          <a:fontRef idx="minor"/>
        </p:style>
        <p:txBody>
          <a:bodyPr anchor="ctr">
            <a:noAutofit/>
          </a:bodyPr>
          <a:p>
            <a:pPr algn="ctr">
              <a:lnSpc>
                <a:spcPct val="100000"/>
              </a:lnSpc>
            </a:pPr>
            <a:r>
              <a:rPr b="0" lang="es-ES" sz="5400" spc="-1" strike="noStrike">
                <a:solidFill>
                  <a:srgbClr val="000000"/>
                </a:solidFill>
                <a:latin typeface="Handlee"/>
              </a:rPr>
              <a:t>Recuerda, </a:t>
            </a:r>
            <a:r>
              <a:rPr b="1" lang="es-ES" sz="5400" spc="-1" strike="noStrike">
                <a:solidFill>
                  <a:srgbClr val="009999"/>
                </a:solidFill>
                <a:latin typeface="Handlee"/>
              </a:rPr>
              <a:t>Águilas </a:t>
            </a:r>
            <a:r>
              <a:rPr b="0" lang="es-ES" sz="5400" spc="-1" strike="noStrike">
                <a:solidFill>
                  <a:srgbClr val="000000"/>
                </a:solidFill>
                <a:latin typeface="Handlee"/>
              </a:rPr>
              <a:t>cuenta con: </a:t>
            </a:r>
            <a:endParaRPr b="0" lang="es-ES" sz="5400" spc="-1" strike="noStrike">
              <a:latin typeface="Arial"/>
            </a:endParaRPr>
          </a:p>
        </p:txBody>
      </p:sp>
      <p:sp>
        <p:nvSpPr>
          <p:cNvPr id="200" name="CustomShape 3"/>
          <p:cNvSpPr/>
          <p:nvPr/>
        </p:nvSpPr>
        <p:spPr>
          <a:xfrm>
            <a:off x="1139400" y="4440600"/>
            <a:ext cx="2736000" cy="1495800"/>
          </a:xfrm>
          <a:prstGeom prst="rect">
            <a:avLst/>
          </a:prstGeom>
          <a:noFill/>
          <a:ln w="0">
            <a:noFill/>
          </a:ln>
        </p:spPr>
        <p:style>
          <a:lnRef idx="0"/>
          <a:fillRef idx="0"/>
          <a:effectRef idx="0"/>
          <a:fontRef idx="minor"/>
        </p:style>
        <p:txBody>
          <a:bodyPr anchor="ctr">
            <a:noAutofit/>
          </a:bodyPr>
          <a:p>
            <a:pPr algn="ctr">
              <a:lnSpc>
                <a:spcPct val="100000"/>
              </a:lnSpc>
            </a:pPr>
            <a:r>
              <a:rPr b="0" lang="es-ES" sz="2800" spc="-1" strike="noStrike">
                <a:solidFill>
                  <a:srgbClr val="000000"/>
                </a:solidFill>
                <a:latin typeface="Handlee"/>
              </a:rPr>
              <a:t>Un</a:t>
            </a:r>
            <a:r>
              <a:rPr b="1" lang="es-ES" sz="2800" spc="-1" strike="noStrike">
                <a:solidFill>
                  <a:srgbClr val="cc0099"/>
                </a:solidFill>
                <a:latin typeface="Handlee"/>
              </a:rPr>
              <a:t> puerto pesquero</a:t>
            </a:r>
            <a:r>
              <a:rPr b="0" lang="es-ES" sz="2800" spc="-1" strike="noStrike">
                <a:solidFill>
                  <a:srgbClr val="000000"/>
                </a:solidFill>
                <a:latin typeface="Handlee"/>
              </a:rPr>
              <a:t> donde los barcos salen a pescar.</a:t>
            </a:r>
            <a:endParaRPr b="0" lang="es-ES" sz="2800" spc="-1" strike="noStrike">
              <a:latin typeface="Arial"/>
            </a:endParaRPr>
          </a:p>
        </p:txBody>
      </p:sp>
      <p:sp>
        <p:nvSpPr>
          <p:cNvPr id="201" name="CustomShape 4"/>
          <p:cNvSpPr/>
          <p:nvPr/>
        </p:nvSpPr>
        <p:spPr>
          <a:xfrm>
            <a:off x="3875760" y="3345840"/>
            <a:ext cx="3790080" cy="1775160"/>
          </a:xfrm>
          <a:prstGeom prst="rect">
            <a:avLst/>
          </a:prstGeom>
          <a:noFill/>
          <a:ln w="0">
            <a:noFill/>
          </a:ln>
        </p:spPr>
        <p:style>
          <a:lnRef idx="0"/>
          <a:fillRef idx="0"/>
          <a:effectRef idx="0"/>
          <a:fontRef idx="minor"/>
        </p:style>
        <p:txBody>
          <a:bodyPr anchor="ctr">
            <a:noAutofit/>
          </a:bodyPr>
          <a:p>
            <a:pPr algn="ctr">
              <a:lnSpc>
                <a:spcPct val="100000"/>
              </a:lnSpc>
            </a:pPr>
            <a:r>
              <a:rPr b="0" lang="es-ES" sz="2800" spc="-1" strike="noStrike">
                <a:solidFill>
                  <a:srgbClr val="000000"/>
                </a:solidFill>
                <a:latin typeface="Handlee"/>
              </a:rPr>
              <a:t>La</a:t>
            </a:r>
            <a:r>
              <a:rPr b="1" lang="es-ES" sz="2800" spc="-1" strike="noStrike">
                <a:solidFill>
                  <a:srgbClr val="000000"/>
                </a:solidFill>
                <a:latin typeface="Handlee"/>
              </a:rPr>
              <a:t> </a:t>
            </a:r>
            <a:r>
              <a:rPr b="1" lang="es-ES" sz="2800" spc="-1" strike="noStrike">
                <a:solidFill>
                  <a:srgbClr val="cc0099"/>
                </a:solidFill>
                <a:latin typeface="Handlee"/>
              </a:rPr>
              <a:t>Lonja </a:t>
            </a:r>
            <a:r>
              <a:rPr b="0" lang="es-ES" sz="2800" spc="-1" strike="noStrike">
                <a:solidFill>
                  <a:srgbClr val="000000"/>
                </a:solidFill>
                <a:latin typeface="Handlee"/>
              </a:rPr>
              <a:t>donde se vende el pescado a </a:t>
            </a:r>
            <a:r>
              <a:rPr b="1" lang="es-ES" sz="2800" spc="-1" strike="noStrike">
                <a:solidFill>
                  <a:srgbClr val="000000"/>
                </a:solidFill>
                <a:latin typeface="Handlee"/>
              </a:rPr>
              <a:t>pescaderías y restaurantes</a:t>
            </a:r>
            <a:r>
              <a:rPr b="0" lang="es-ES" sz="2800" spc="-1" strike="noStrike">
                <a:solidFill>
                  <a:srgbClr val="000000"/>
                </a:solidFill>
                <a:latin typeface="Handlee"/>
              </a:rPr>
              <a:t>.</a:t>
            </a:r>
            <a:endParaRPr b="0" lang="es-ES" sz="2800" spc="-1" strike="noStrike">
              <a:latin typeface="Arial"/>
            </a:endParaRPr>
          </a:p>
        </p:txBody>
      </p:sp>
      <p:sp>
        <p:nvSpPr>
          <p:cNvPr id="202" name="CustomShape 5"/>
          <p:cNvSpPr/>
          <p:nvPr/>
        </p:nvSpPr>
        <p:spPr>
          <a:xfrm>
            <a:off x="1147320" y="2508840"/>
            <a:ext cx="2794320" cy="1495800"/>
          </a:xfrm>
          <a:prstGeom prst="rect">
            <a:avLst/>
          </a:prstGeom>
          <a:noFill/>
          <a:ln w="0">
            <a:noFill/>
          </a:ln>
        </p:spPr>
        <p:style>
          <a:lnRef idx="0"/>
          <a:fillRef idx="0"/>
          <a:effectRef idx="0"/>
          <a:fontRef idx="minor"/>
        </p:style>
        <p:txBody>
          <a:bodyPr anchor="ctr">
            <a:noAutofit/>
          </a:bodyPr>
          <a:p>
            <a:pPr algn="ctr">
              <a:lnSpc>
                <a:spcPct val="100000"/>
              </a:lnSpc>
            </a:pPr>
            <a:r>
              <a:rPr b="0" lang="es-ES" sz="2800" spc="-1" strike="noStrike">
                <a:solidFill>
                  <a:srgbClr val="000000"/>
                </a:solidFill>
                <a:latin typeface="Handlee"/>
              </a:rPr>
              <a:t>Una gran variedad de  </a:t>
            </a:r>
            <a:r>
              <a:rPr b="1" lang="es-ES" sz="2800" spc="-1" strike="noStrike">
                <a:solidFill>
                  <a:srgbClr val="cc0099"/>
                </a:solidFill>
                <a:latin typeface="Handlee"/>
              </a:rPr>
              <a:t>pescado.</a:t>
            </a:r>
            <a:endParaRPr b="0" lang="es-ES" sz="2800" spc="-1" strike="noStrike">
              <a:latin typeface="Arial"/>
            </a:endParaRPr>
          </a:p>
        </p:txBody>
      </p:sp>
      <p:pic>
        <p:nvPicPr>
          <p:cNvPr id="203" name="Imagen 10" descr=""/>
          <p:cNvPicPr/>
          <p:nvPr/>
        </p:nvPicPr>
        <p:blipFill>
          <a:blip r:embed="rId1"/>
          <a:stretch/>
        </p:blipFill>
        <p:spPr>
          <a:xfrm flipH="1">
            <a:off x="876600" y="114840"/>
            <a:ext cx="1654200" cy="2612880"/>
          </a:xfrm>
          <a:prstGeom prst="rect">
            <a:avLst/>
          </a:prstGeom>
          <a:ln w="0">
            <a:noFill/>
          </a:ln>
        </p:spPr>
      </p:pic>
      <p:sp>
        <p:nvSpPr>
          <p:cNvPr id="204" name="CustomShape 6"/>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205" name="CustomShape 7"/>
          <p:cNvSpPr/>
          <p:nvPr/>
        </p:nvSpPr>
        <p:spPr>
          <a:xfrm>
            <a:off x="7820640" y="1840320"/>
            <a:ext cx="3823920" cy="1775160"/>
          </a:xfrm>
          <a:prstGeom prst="rect">
            <a:avLst/>
          </a:prstGeom>
          <a:noFill/>
          <a:ln w="0">
            <a:noFill/>
          </a:ln>
        </p:spPr>
        <p:style>
          <a:lnRef idx="0"/>
          <a:fillRef idx="0"/>
          <a:effectRef idx="0"/>
          <a:fontRef idx="minor"/>
        </p:style>
        <p:txBody>
          <a:bodyPr anchor="ctr">
            <a:noAutofit/>
          </a:bodyPr>
          <a:p>
            <a:pPr algn="ctr">
              <a:lnSpc>
                <a:spcPct val="100000"/>
              </a:lnSpc>
              <a:spcAft>
                <a:spcPts val="601"/>
              </a:spcAft>
            </a:pPr>
            <a:r>
              <a:rPr b="0" lang="es-ES" sz="2800" spc="-1" strike="noStrike">
                <a:solidFill>
                  <a:srgbClr val="000000"/>
                </a:solidFill>
                <a:latin typeface="Handlee"/>
              </a:rPr>
              <a:t>Especies que viven en </a:t>
            </a:r>
            <a:r>
              <a:rPr b="1" lang="es-ES" sz="2800" spc="-1" strike="noStrike">
                <a:solidFill>
                  <a:srgbClr val="cc0099"/>
                </a:solidFill>
                <a:latin typeface="Handlee"/>
              </a:rPr>
              <a:t>aguas medias o cerca de la superficie. </a:t>
            </a:r>
            <a:endParaRPr b="0" lang="es-ES" sz="2800" spc="-1" strike="noStrike">
              <a:latin typeface="Arial"/>
            </a:endParaRPr>
          </a:p>
        </p:txBody>
      </p:sp>
      <p:sp>
        <p:nvSpPr>
          <p:cNvPr id="206" name="CustomShape 8"/>
          <p:cNvSpPr/>
          <p:nvPr/>
        </p:nvSpPr>
        <p:spPr>
          <a:xfrm>
            <a:off x="8191800" y="4005000"/>
            <a:ext cx="3388320" cy="1775160"/>
          </a:xfrm>
          <a:prstGeom prst="rect">
            <a:avLst/>
          </a:prstGeom>
          <a:noFill/>
          <a:ln w="0">
            <a:noFill/>
          </a:ln>
        </p:spPr>
        <p:style>
          <a:lnRef idx="0"/>
          <a:fillRef idx="0"/>
          <a:effectRef idx="0"/>
          <a:fontRef idx="minor"/>
        </p:style>
        <p:txBody>
          <a:bodyPr anchor="ctr">
            <a:noAutofit/>
          </a:bodyPr>
          <a:p>
            <a:pPr algn="ctr">
              <a:lnSpc>
                <a:spcPct val="100000"/>
              </a:lnSpc>
              <a:spcAft>
                <a:spcPts val="601"/>
              </a:spcAft>
            </a:pPr>
            <a:r>
              <a:rPr b="0" lang="es-ES" sz="2800" spc="-1" strike="noStrike">
                <a:solidFill>
                  <a:srgbClr val="000000"/>
                </a:solidFill>
                <a:latin typeface="Handlee"/>
              </a:rPr>
              <a:t>Especies que viven en </a:t>
            </a:r>
            <a:r>
              <a:rPr b="1" lang="es-ES" sz="2800" spc="-1" strike="noStrike">
                <a:solidFill>
                  <a:srgbClr val="cc0099"/>
                </a:solidFill>
                <a:latin typeface="Handlee"/>
              </a:rPr>
              <a:t>contacto con el fondo del mar.</a:t>
            </a:r>
            <a:endParaRPr b="0" lang="es-ES" sz="2800" spc="-1" strike="noStrike">
              <a:latin typeface="Arial"/>
            </a:endParaRPr>
          </a:p>
        </p:txBody>
      </p:sp>
      <p:sp>
        <p:nvSpPr>
          <p:cNvPr id="207" name="CustomShape 9"/>
          <p:cNvSpPr/>
          <p:nvPr/>
        </p:nvSpPr>
        <p:spPr>
          <a:xfrm>
            <a:off x="3558240" y="1559520"/>
            <a:ext cx="3790080" cy="1775160"/>
          </a:xfrm>
          <a:prstGeom prst="rect">
            <a:avLst/>
          </a:prstGeom>
          <a:noFill/>
          <a:ln w="0">
            <a:noFill/>
          </a:ln>
        </p:spPr>
        <p:style>
          <a:lnRef idx="0"/>
          <a:fillRef idx="0"/>
          <a:effectRef idx="0"/>
          <a:fontRef idx="minor"/>
        </p:style>
        <p:txBody>
          <a:bodyPr anchor="ctr">
            <a:noAutofit/>
          </a:bodyPr>
          <a:p>
            <a:pPr algn="ctr">
              <a:lnSpc>
                <a:spcPct val="100000"/>
              </a:lnSpc>
            </a:pPr>
            <a:r>
              <a:rPr b="0" lang="es-ES" sz="2400" spc="-1" strike="noStrike">
                <a:solidFill>
                  <a:srgbClr val="000000"/>
                </a:solidFill>
                <a:latin typeface="Handlee"/>
              </a:rPr>
              <a:t>Con artes de pesca </a:t>
            </a:r>
            <a:r>
              <a:rPr b="1" lang="es-ES" sz="2400" spc="-1" strike="noStrike">
                <a:solidFill>
                  <a:srgbClr val="cc0099"/>
                </a:solidFill>
                <a:latin typeface="Handlee"/>
              </a:rPr>
              <a:t>antiguas</a:t>
            </a:r>
            <a:r>
              <a:rPr b="0" lang="es-ES" sz="2400" spc="-1" strike="noStrike">
                <a:solidFill>
                  <a:srgbClr val="000000"/>
                </a:solidFill>
                <a:latin typeface="Handlee"/>
              </a:rPr>
              <a:t> y </a:t>
            </a:r>
            <a:r>
              <a:rPr b="1" lang="es-ES" sz="2400" spc="-1" strike="noStrike">
                <a:solidFill>
                  <a:srgbClr val="cc0099"/>
                </a:solidFill>
                <a:latin typeface="Handlee"/>
              </a:rPr>
              <a:t>actuales.</a:t>
            </a:r>
            <a:endParaRPr b="0" lang="es-ES" sz="24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8"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09" name="CustomShape 2"/>
          <p:cNvSpPr/>
          <p:nvPr/>
        </p:nvSpPr>
        <p:spPr>
          <a:xfrm>
            <a:off x="695520" y="4077000"/>
            <a:ext cx="11088720" cy="1872000"/>
          </a:xfrm>
          <a:prstGeom prst="rect">
            <a:avLst/>
          </a:prstGeom>
          <a:noFill/>
          <a:ln w="0">
            <a:noFill/>
          </a:ln>
        </p:spPr>
        <p:style>
          <a:lnRef idx="0"/>
          <a:fillRef idx="0"/>
          <a:effectRef idx="0"/>
          <a:fontRef idx="minor"/>
        </p:style>
        <p:txBody>
          <a:bodyPr anchor="ctr">
            <a:noAutofit/>
          </a:bodyPr>
          <a:p>
            <a:pPr algn="ctr">
              <a:lnSpc>
                <a:spcPct val="100000"/>
              </a:lnSpc>
            </a:pPr>
            <a:r>
              <a:rPr b="0" lang="es-ES" sz="3600" spc="-1" strike="noStrike">
                <a:solidFill>
                  <a:srgbClr val="000000"/>
                </a:solidFill>
                <a:latin typeface="Handlee"/>
              </a:rPr>
              <a:t>Desde hace muchos años se pesca en las costas de </a:t>
            </a:r>
            <a:r>
              <a:rPr b="1" lang="es-ES" sz="3600" spc="-1" strike="noStrike">
                <a:solidFill>
                  <a:srgbClr val="009999"/>
                </a:solidFill>
                <a:latin typeface="Handlee"/>
              </a:rPr>
              <a:t>Águilas</a:t>
            </a:r>
            <a:r>
              <a:rPr b="0" lang="es-ES" sz="3600" spc="-1" strike="noStrike">
                <a:solidFill>
                  <a:srgbClr val="000000"/>
                </a:solidFill>
                <a:latin typeface="Handlee"/>
              </a:rPr>
              <a:t>, pero… ¿Desde </a:t>
            </a:r>
            <a:r>
              <a:rPr b="0" lang="es-ES" sz="4000" spc="-1" strike="noStrike">
                <a:solidFill>
                  <a:srgbClr val="cc0099"/>
                </a:solidFill>
                <a:latin typeface="Handlee"/>
              </a:rPr>
              <a:t>CUÁNDO</a:t>
            </a:r>
            <a:r>
              <a:rPr b="0" lang="es-ES" sz="3600" spc="-1" strike="noStrike">
                <a:solidFill>
                  <a:srgbClr val="000000"/>
                </a:solidFill>
                <a:latin typeface="Handlee"/>
              </a:rPr>
              <a:t>? </a:t>
            </a:r>
            <a:r>
              <a:rPr b="0" lang="es-ES" sz="4000" spc="-1" strike="noStrike">
                <a:solidFill>
                  <a:srgbClr val="000000"/>
                </a:solidFill>
                <a:latin typeface="Handlee"/>
              </a:rPr>
              <a:t>¿Sabéis </a:t>
            </a:r>
            <a:r>
              <a:rPr b="0" lang="es-ES" sz="4000" spc="-1" strike="noStrike">
                <a:solidFill>
                  <a:srgbClr val="cc0099"/>
                </a:solidFill>
                <a:latin typeface="Handlee"/>
              </a:rPr>
              <a:t>cómo se pescaba </a:t>
            </a:r>
            <a:r>
              <a:rPr b="1" lang="es-ES" sz="4000" spc="-1" strike="noStrike">
                <a:solidFill>
                  <a:srgbClr val="008080"/>
                </a:solidFill>
                <a:latin typeface="Handlee"/>
              </a:rPr>
              <a:t>ANTES </a:t>
            </a:r>
            <a:r>
              <a:rPr b="0" lang="es-ES" sz="3600" spc="-1" strike="noStrike">
                <a:solidFill>
                  <a:srgbClr val="000000"/>
                </a:solidFill>
                <a:latin typeface="Handlee"/>
              </a:rPr>
              <a:t>y</a:t>
            </a:r>
            <a:r>
              <a:rPr b="1" lang="es-ES" sz="4000" spc="-1" strike="noStrike">
                <a:solidFill>
                  <a:srgbClr val="008080"/>
                </a:solidFill>
                <a:latin typeface="Handlee"/>
              </a:rPr>
              <a:t> </a:t>
            </a:r>
            <a:r>
              <a:rPr b="0" lang="es-ES" sz="4000" spc="-1" strike="noStrike">
                <a:solidFill>
                  <a:srgbClr val="cc0099"/>
                </a:solidFill>
                <a:latin typeface="Handlee"/>
              </a:rPr>
              <a:t>cómo se pesca </a:t>
            </a:r>
            <a:r>
              <a:rPr b="1" lang="es-ES" sz="4000" spc="-1" strike="noStrike">
                <a:solidFill>
                  <a:srgbClr val="008080"/>
                </a:solidFill>
                <a:latin typeface="Handlee"/>
              </a:rPr>
              <a:t>AHORA</a:t>
            </a:r>
            <a:r>
              <a:rPr b="0" lang="es-ES" sz="4000" spc="-1" strike="noStrike">
                <a:solidFill>
                  <a:srgbClr val="cc0099"/>
                </a:solidFill>
                <a:latin typeface="Handlee"/>
              </a:rPr>
              <a:t>?</a:t>
            </a:r>
            <a:r>
              <a:rPr b="0" lang="es-ES" sz="4000" spc="-1" strike="noStrike">
                <a:solidFill>
                  <a:srgbClr val="000000"/>
                </a:solidFill>
                <a:latin typeface="Handlee"/>
              </a:rPr>
              <a:t> </a:t>
            </a:r>
            <a:endParaRPr b="0" lang="es-ES" sz="4000" spc="-1" strike="noStrike">
              <a:latin typeface="Arial"/>
            </a:endParaRPr>
          </a:p>
        </p:txBody>
      </p:sp>
      <p:sp>
        <p:nvSpPr>
          <p:cNvPr id="210"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211" name="Imagen 2" descr=""/>
          <p:cNvPicPr/>
          <p:nvPr/>
        </p:nvPicPr>
        <p:blipFill>
          <a:blip r:embed="rId1"/>
          <a:srcRect l="14046" t="30772" r="4986" b="8605"/>
          <a:stretch/>
        </p:blipFill>
        <p:spPr>
          <a:xfrm>
            <a:off x="1668960" y="0"/>
            <a:ext cx="9106200" cy="3716640"/>
          </a:xfrm>
          <a:prstGeom prst="rect">
            <a:avLst/>
          </a:prstGeom>
          <a:ln w="0">
            <a:noFill/>
          </a:ln>
        </p:spPr>
      </p:pic>
      <p:pic>
        <p:nvPicPr>
          <p:cNvPr id="212" name="Imagen 7" descr=""/>
          <p:cNvPicPr/>
          <p:nvPr/>
        </p:nvPicPr>
        <p:blipFill>
          <a:blip r:embed="rId2"/>
          <a:stretch/>
        </p:blipFill>
        <p:spPr>
          <a:xfrm rot="21280800">
            <a:off x="377280" y="64800"/>
            <a:ext cx="837720" cy="1205280"/>
          </a:xfrm>
          <a:prstGeom prst="rect">
            <a:avLst/>
          </a:prstGeom>
          <a:ln w="0">
            <a:noFill/>
          </a:ln>
        </p:spPr>
      </p:pic>
      <p:sp>
        <p:nvSpPr>
          <p:cNvPr id="213" name="CustomShape 4"/>
          <p:cNvSpPr/>
          <p:nvPr/>
        </p:nvSpPr>
        <p:spPr>
          <a:xfrm>
            <a:off x="7524720" y="3553560"/>
            <a:ext cx="351684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14"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15" name="CustomShape 2"/>
          <p:cNvSpPr/>
          <p:nvPr/>
        </p:nvSpPr>
        <p:spPr>
          <a:xfrm>
            <a:off x="95040" y="156240"/>
            <a:ext cx="4286880" cy="719640"/>
          </a:xfrm>
          <a:prstGeom prst="rect">
            <a:avLst/>
          </a:prstGeom>
          <a:noFill/>
          <a:ln w="0">
            <a:noFill/>
          </a:ln>
        </p:spPr>
        <p:style>
          <a:lnRef idx="0"/>
          <a:fillRef idx="0"/>
          <a:effectRef idx="0"/>
          <a:fontRef idx="minor"/>
        </p:style>
        <p:txBody>
          <a:bodyPr anchor="ctr">
            <a:noAutofit/>
          </a:bodyPr>
          <a:p>
            <a:pPr algn="ctr">
              <a:lnSpc>
                <a:spcPct val="100000"/>
              </a:lnSpc>
            </a:pPr>
            <a:r>
              <a:rPr b="0" lang="es-ES" sz="3600" spc="-1" strike="noStrike">
                <a:solidFill>
                  <a:srgbClr val="000000"/>
                </a:solidFill>
                <a:latin typeface="Handlee"/>
              </a:rPr>
              <a:t>¿Desde </a:t>
            </a:r>
            <a:r>
              <a:rPr b="0" lang="es-ES" sz="4000" spc="-1" strike="noStrike">
                <a:solidFill>
                  <a:srgbClr val="cc0099"/>
                </a:solidFill>
                <a:latin typeface="Handlee"/>
              </a:rPr>
              <a:t>CUÁNDO</a:t>
            </a:r>
            <a:r>
              <a:rPr b="0" lang="es-ES" sz="3600" spc="-1" strike="noStrike">
                <a:solidFill>
                  <a:srgbClr val="000000"/>
                </a:solidFill>
                <a:latin typeface="Handlee"/>
              </a:rPr>
              <a:t>?</a:t>
            </a:r>
            <a:endParaRPr b="0" lang="es-ES" sz="3600" spc="-1" strike="noStrike">
              <a:latin typeface="Arial"/>
            </a:endParaRPr>
          </a:p>
        </p:txBody>
      </p:sp>
      <p:sp>
        <p:nvSpPr>
          <p:cNvPr id="216"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217" name="Imagen 1" descr=""/>
          <p:cNvPicPr/>
          <p:nvPr/>
        </p:nvPicPr>
        <p:blipFill>
          <a:blip r:embed="rId1"/>
          <a:stretch/>
        </p:blipFill>
        <p:spPr>
          <a:xfrm>
            <a:off x="1318680" y="1607400"/>
            <a:ext cx="1891080" cy="1145880"/>
          </a:xfrm>
          <a:prstGeom prst="rect">
            <a:avLst/>
          </a:prstGeom>
          <a:ln w="0">
            <a:noFill/>
          </a:ln>
          <a:effectLst>
            <a:outerShdw algn="tl" blurRad="292100" dir="2700000" dist="139498" rotWithShape="0">
              <a:srgbClr val="333333">
                <a:alpha val="65000"/>
              </a:srgbClr>
            </a:outerShdw>
          </a:effectLst>
        </p:spPr>
      </p:pic>
      <p:sp>
        <p:nvSpPr>
          <p:cNvPr id="218" name="CustomShape 4"/>
          <p:cNvSpPr/>
          <p:nvPr/>
        </p:nvSpPr>
        <p:spPr>
          <a:xfrm>
            <a:off x="726120" y="1052640"/>
            <a:ext cx="2603520" cy="719640"/>
          </a:xfrm>
          <a:prstGeom prst="rect">
            <a:avLst/>
          </a:prstGeom>
          <a:noFill/>
          <a:ln w="0">
            <a:noFill/>
          </a:ln>
        </p:spPr>
        <p:style>
          <a:lnRef idx="0"/>
          <a:fillRef idx="0"/>
          <a:effectRef idx="0"/>
          <a:fontRef idx="minor"/>
        </p:style>
        <p:txBody>
          <a:bodyPr anchor="ctr">
            <a:noAutofit/>
          </a:bodyPr>
          <a:p>
            <a:pPr algn="ctr">
              <a:lnSpc>
                <a:spcPct val="100000"/>
              </a:lnSpc>
            </a:pPr>
            <a:r>
              <a:rPr b="1" lang="es-ES" sz="1800" spc="-1" strike="noStrike">
                <a:solidFill>
                  <a:srgbClr val="008080"/>
                </a:solidFill>
                <a:latin typeface="Handlee"/>
              </a:rPr>
              <a:t>ANTIGÜEDAD</a:t>
            </a:r>
            <a:endParaRPr b="0" lang="es-ES" sz="1800" spc="-1" strike="noStrike">
              <a:latin typeface="Arial"/>
            </a:endParaRPr>
          </a:p>
        </p:txBody>
      </p:sp>
      <p:sp>
        <p:nvSpPr>
          <p:cNvPr id="219" name="CustomShape 5"/>
          <p:cNvSpPr/>
          <p:nvPr/>
        </p:nvSpPr>
        <p:spPr>
          <a:xfrm>
            <a:off x="2442960" y="3871080"/>
            <a:ext cx="1163880" cy="572040"/>
          </a:xfrm>
          <a:prstGeom prst="roundRect">
            <a:avLst>
              <a:gd name="adj" fmla="val 16667"/>
            </a:avLst>
          </a:prstGeom>
          <a:blipFill rotWithShape="0">
            <a:blip r:embed="rId2"/>
            <a:stretch/>
          </a:blipFill>
          <a:ln w="0">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220" name="CustomShape 6"/>
          <p:cNvSpPr/>
          <p:nvPr/>
        </p:nvSpPr>
        <p:spPr>
          <a:xfrm>
            <a:off x="2405160" y="4483440"/>
            <a:ext cx="1319400" cy="27324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600" spc="-1" strike="noStrike">
                <a:solidFill>
                  <a:srgbClr val="000000"/>
                </a:solidFill>
                <a:latin typeface="Handlee"/>
              </a:rPr>
              <a:t>Saladero de pescado Calle Conde Aranda, 3. S. III a.C.</a:t>
            </a:r>
            <a:endParaRPr b="0" lang="es-ES" sz="600" spc="-1" strike="noStrike">
              <a:latin typeface="Arial"/>
            </a:endParaRPr>
          </a:p>
        </p:txBody>
      </p:sp>
      <p:sp>
        <p:nvSpPr>
          <p:cNvPr id="221" name="CustomShape 7"/>
          <p:cNvSpPr/>
          <p:nvPr/>
        </p:nvSpPr>
        <p:spPr>
          <a:xfrm>
            <a:off x="582480" y="3106440"/>
            <a:ext cx="3312000" cy="719640"/>
          </a:xfrm>
          <a:prstGeom prst="rect">
            <a:avLst/>
          </a:prstGeom>
          <a:noFill/>
          <a:ln w="0">
            <a:noFill/>
          </a:ln>
        </p:spPr>
        <p:style>
          <a:lnRef idx="0"/>
          <a:fillRef idx="0"/>
          <a:effectRef idx="0"/>
          <a:fontRef idx="minor"/>
        </p:style>
        <p:txBody>
          <a:bodyPr anchor="ctr">
            <a:noAutofit/>
          </a:bodyPr>
          <a:p>
            <a:pPr algn="ctr">
              <a:lnSpc>
                <a:spcPct val="100000"/>
              </a:lnSpc>
            </a:pPr>
            <a:r>
              <a:rPr b="1" lang="es-ES" sz="1800" spc="-1" strike="noStrike">
                <a:solidFill>
                  <a:srgbClr val="008080"/>
                </a:solidFill>
                <a:latin typeface="Handlee"/>
              </a:rPr>
              <a:t>PUEBLO FENICIO, ROMANO…</a:t>
            </a:r>
            <a:endParaRPr b="0" lang="es-ES" sz="1800" spc="-1" strike="noStrike">
              <a:latin typeface="Arial"/>
            </a:endParaRPr>
          </a:p>
        </p:txBody>
      </p:sp>
      <p:pic>
        <p:nvPicPr>
          <p:cNvPr id="222" name="Imagen 3" descr=""/>
          <p:cNvPicPr/>
          <p:nvPr/>
        </p:nvPicPr>
        <p:blipFill>
          <a:blip r:embed="rId3"/>
          <a:srcRect l="16027" t="0" r="0" b="0"/>
          <a:stretch/>
        </p:blipFill>
        <p:spPr>
          <a:xfrm>
            <a:off x="976320" y="3866040"/>
            <a:ext cx="1335240" cy="956880"/>
          </a:xfrm>
          <a:prstGeom prst="rect">
            <a:avLst/>
          </a:prstGeom>
          <a:ln w="0">
            <a:noFill/>
          </a:ln>
          <a:effectLst>
            <a:outerShdw algn="tl" blurRad="292100" dir="2700000" dist="139498" rotWithShape="0">
              <a:srgbClr val="333333">
                <a:alpha val="65000"/>
              </a:srgbClr>
            </a:outerShdw>
          </a:effectLst>
        </p:spPr>
      </p:pic>
      <p:pic>
        <p:nvPicPr>
          <p:cNvPr id="223" name="Imagen 4" descr=""/>
          <p:cNvPicPr/>
          <p:nvPr/>
        </p:nvPicPr>
        <p:blipFill>
          <a:blip r:embed="rId4"/>
          <a:stretch/>
        </p:blipFill>
        <p:spPr>
          <a:xfrm>
            <a:off x="974520" y="5070240"/>
            <a:ext cx="1062720" cy="734400"/>
          </a:xfrm>
          <a:prstGeom prst="rect">
            <a:avLst/>
          </a:prstGeom>
          <a:ln w="0">
            <a:noFill/>
          </a:ln>
          <a:effectLst>
            <a:outerShdw algn="tl" blurRad="292100" dir="2700000" dist="139498" rotWithShape="0">
              <a:srgbClr val="333333">
                <a:alpha val="65000"/>
              </a:srgbClr>
            </a:outerShdw>
          </a:effectLst>
        </p:spPr>
      </p:pic>
      <p:pic>
        <p:nvPicPr>
          <p:cNvPr id="224" name="Imagen 13" descr=""/>
          <p:cNvPicPr/>
          <p:nvPr/>
        </p:nvPicPr>
        <p:blipFill>
          <a:blip r:embed="rId5"/>
          <a:stretch/>
        </p:blipFill>
        <p:spPr>
          <a:xfrm>
            <a:off x="2202840" y="5058720"/>
            <a:ext cx="1006920" cy="667800"/>
          </a:xfrm>
          <a:prstGeom prst="rect">
            <a:avLst/>
          </a:prstGeom>
          <a:ln w="0">
            <a:noFill/>
          </a:ln>
          <a:effectLst>
            <a:outerShdw algn="tl" blurRad="292100" dir="2700000" dist="139498" rotWithShape="0">
              <a:srgbClr val="333333">
                <a:alpha val="65000"/>
              </a:srgbClr>
            </a:outerShdw>
          </a:effectLst>
        </p:spPr>
      </p:pic>
      <p:pic>
        <p:nvPicPr>
          <p:cNvPr id="225" name="Imagen 16" descr=""/>
          <p:cNvPicPr/>
          <p:nvPr/>
        </p:nvPicPr>
        <p:blipFill>
          <a:blip r:embed="rId6"/>
          <a:stretch/>
        </p:blipFill>
        <p:spPr>
          <a:xfrm>
            <a:off x="2857680" y="5511600"/>
            <a:ext cx="696240" cy="333360"/>
          </a:xfrm>
          <a:prstGeom prst="rect">
            <a:avLst/>
          </a:prstGeom>
          <a:ln w="0">
            <a:noFill/>
          </a:ln>
        </p:spPr>
      </p:pic>
      <p:sp>
        <p:nvSpPr>
          <p:cNvPr id="226" name="CustomShape 8"/>
          <p:cNvSpPr/>
          <p:nvPr/>
        </p:nvSpPr>
        <p:spPr>
          <a:xfrm>
            <a:off x="974880" y="5982120"/>
            <a:ext cx="2597040" cy="2275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s-ES" sz="900" spc="-1" strike="noStrike">
                <a:solidFill>
                  <a:srgbClr val="cc0099"/>
                </a:solidFill>
                <a:latin typeface="Handlee"/>
              </a:rPr>
              <a:t>SALAZONES                     GARUM</a:t>
            </a:r>
            <a:endParaRPr b="0" lang="es-ES" sz="900" spc="-1" strike="noStrike">
              <a:latin typeface="Arial"/>
            </a:endParaRPr>
          </a:p>
        </p:txBody>
      </p:sp>
      <p:pic>
        <p:nvPicPr>
          <p:cNvPr id="227" name="Imagen 20" descr=""/>
          <p:cNvPicPr/>
          <p:nvPr/>
        </p:nvPicPr>
        <p:blipFill>
          <a:blip r:embed="rId7"/>
          <a:stretch/>
        </p:blipFill>
        <p:spPr>
          <a:xfrm>
            <a:off x="4706280" y="1877760"/>
            <a:ext cx="1669680" cy="744120"/>
          </a:xfrm>
          <a:prstGeom prst="rect">
            <a:avLst/>
          </a:prstGeom>
          <a:ln w="0">
            <a:noFill/>
          </a:ln>
          <a:effectLst>
            <a:outerShdw algn="tl" blurRad="292100" dir="2700000" dist="139498" rotWithShape="0">
              <a:srgbClr val="333333">
                <a:alpha val="65000"/>
              </a:srgbClr>
            </a:outerShdw>
          </a:effectLst>
        </p:spPr>
      </p:pic>
      <p:sp>
        <p:nvSpPr>
          <p:cNvPr id="228" name="CustomShape 9"/>
          <p:cNvSpPr/>
          <p:nvPr/>
        </p:nvSpPr>
        <p:spPr>
          <a:xfrm>
            <a:off x="4368240" y="1172160"/>
            <a:ext cx="2300400" cy="594720"/>
          </a:xfrm>
          <a:prstGeom prst="rect">
            <a:avLst/>
          </a:prstGeom>
          <a:noFill/>
          <a:ln w="0">
            <a:noFill/>
          </a:ln>
        </p:spPr>
        <p:style>
          <a:lnRef idx="0"/>
          <a:fillRef idx="0"/>
          <a:effectRef idx="0"/>
          <a:fontRef idx="minor"/>
        </p:style>
        <p:txBody>
          <a:bodyPr anchor="ctr">
            <a:noAutofit/>
          </a:bodyPr>
          <a:p>
            <a:pPr algn="ctr">
              <a:lnSpc>
                <a:spcPct val="100000"/>
              </a:lnSpc>
            </a:pPr>
            <a:r>
              <a:rPr b="1" lang="es-ES" sz="1800" spc="-1" strike="noStrike">
                <a:solidFill>
                  <a:srgbClr val="008080"/>
                </a:solidFill>
                <a:latin typeface="Handlee"/>
              </a:rPr>
              <a:t>SIGLO XVI </a:t>
            </a:r>
            <a:r>
              <a:rPr b="1" lang="es-ES" sz="1600" spc="-1" strike="noStrike">
                <a:solidFill>
                  <a:srgbClr val="008080"/>
                </a:solidFill>
                <a:latin typeface="Handlee"/>
              </a:rPr>
              <a:t>(piratería berberisca)</a:t>
            </a:r>
            <a:endParaRPr b="0" lang="es-ES" sz="1600" spc="-1" strike="noStrike">
              <a:latin typeface="Arial"/>
            </a:endParaRPr>
          </a:p>
        </p:txBody>
      </p:sp>
      <p:sp>
        <p:nvSpPr>
          <p:cNvPr id="229" name="CustomShape 10"/>
          <p:cNvSpPr/>
          <p:nvPr/>
        </p:nvSpPr>
        <p:spPr>
          <a:xfrm>
            <a:off x="4567320" y="2883600"/>
            <a:ext cx="2066400" cy="719640"/>
          </a:xfrm>
          <a:prstGeom prst="rect">
            <a:avLst/>
          </a:prstGeom>
          <a:noFill/>
          <a:ln w="0">
            <a:noFill/>
          </a:ln>
        </p:spPr>
        <p:style>
          <a:lnRef idx="0"/>
          <a:fillRef idx="0"/>
          <a:effectRef idx="0"/>
          <a:fontRef idx="minor"/>
        </p:style>
        <p:txBody>
          <a:bodyPr anchor="ctr">
            <a:noAutofit/>
          </a:bodyPr>
          <a:p>
            <a:pPr>
              <a:lnSpc>
                <a:spcPct val="100000"/>
              </a:lnSpc>
            </a:pPr>
            <a:r>
              <a:rPr b="1" lang="es-ES" sz="1800" spc="-1" strike="noStrike">
                <a:solidFill>
                  <a:srgbClr val="008080"/>
                </a:solidFill>
                <a:latin typeface="Handlee"/>
              </a:rPr>
              <a:t>1753 (Castillo de San Juan)</a:t>
            </a:r>
            <a:endParaRPr b="0" lang="es-ES" sz="1800" spc="-1" strike="noStrike">
              <a:latin typeface="Arial"/>
            </a:endParaRPr>
          </a:p>
        </p:txBody>
      </p:sp>
      <p:pic>
        <p:nvPicPr>
          <p:cNvPr id="230" name="Imagen 23" descr=""/>
          <p:cNvPicPr/>
          <p:nvPr/>
        </p:nvPicPr>
        <p:blipFill>
          <a:blip r:embed="rId8"/>
          <a:stretch/>
        </p:blipFill>
        <p:spPr>
          <a:xfrm>
            <a:off x="4738320" y="3558960"/>
            <a:ext cx="1141560" cy="604080"/>
          </a:xfrm>
          <a:prstGeom prst="rect">
            <a:avLst/>
          </a:prstGeom>
          <a:ln w="0">
            <a:noFill/>
          </a:ln>
          <a:effectLst>
            <a:outerShdw algn="tl" blurRad="292100" dir="2700000" dist="139498" rotWithShape="0">
              <a:srgbClr val="333333">
                <a:alpha val="65000"/>
              </a:srgbClr>
            </a:outerShdw>
          </a:effectLst>
        </p:spPr>
      </p:pic>
      <p:sp>
        <p:nvSpPr>
          <p:cNvPr id="231" name="CustomShape 11"/>
          <p:cNvSpPr/>
          <p:nvPr/>
        </p:nvSpPr>
        <p:spPr>
          <a:xfrm>
            <a:off x="4458960" y="4352040"/>
            <a:ext cx="2109960" cy="719640"/>
          </a:xfrm>
          <a:prstGeom prst="rect">
            <a:avLst/>
          </a:prstGeom>
          <a:noFill/>
          <a:ln w="0">
            <a:noFill/>
          </a:ln>
        </p:spPr>
        <p:style>
          <a:lnRef idx="0"/>
          <a:fillRef idx="0"/>
          <a:effectRef idx="0"/>
          <a:fontRef idx="minor"/>
        </p:style>
        <p:txBody>
          <a:bodyPr anchor="ctr">
            <a:noAutofit/>
          </a:bodyPr>
          <a:p>
            <a:pPr algn="ctr">
              <a:lnSpc>
                <a:spcPct val="100000"/>
              </a:lnSpc>
            </a:pPr>
            <a:r>
              <a:rPr b="1" lang="es-ES" sz="1800" spc="-1" strike="noStrike">
                <a:solidFill>
                  <a:srgbClr val="008080"/>
                </a:solidFill>
                <a:latin typeface="Handlee"/>
              </a:rPr>
              <a:t>1785. Carlo III </a:t>
            </a:r>
            <a:r>
              <a:rPr b="1" lang="es-ES" sz="1800" spc="-1" strike="noStrike">
                <a:solidFill>
                  <a:srgbClr val="008080"/>
                </a:solidFill>
                <a:latin typeface="Calibri"/>
              </a:rPr>
              <a:t>&amp;</a:t>
            </a:r>
            <a:r>
              <a:rPr b="1" lang="es-ES" sz="1800" spc="-1" strike="noStrike">
                <a:solidFill>
                  <a:srgbClr val="008080"/>
                </a:solidFill>
                <a:latin typeface="Handlee"/>
              </a:rPr>
              <a:t>Cía. Ciudad de Águilas </a:t>
            </a:r>
            <a:endParaRPr b="0" lang="es-ES" sz="1800" spc="-1" strike="noStrike">
              <a:latin typeface="Arial"/>
            </a:endParaRPr>
          </a:p>
        </p:txBody>
      </p:sp>
      <p:pic>
        <p:nvPicPr>
          <p:cNvPr id="232" name="Imagen 25" descr=""/>
          <p:cNvPicPr/>
          <p:nvPr/>
        </p:nvPicPr>
        <p:blipFill>
          <a:blip r:embed="rId9"/>
          <a:stretch/>
        </p:blipFill>
        <p:spPr>
          <a:xfrm>
            <a:off x="9336240" y="1518840"/>
            <a:ext cx="1690200" cy="892440"/>
          </a:xfrm>
          <a:prstGeom prst="rect">
            <a:avLst/>
          </a:prstGeom>
          <a:ln w="0">
            <a:noFill/>
          </a:ln>
          <a:effectLst>
            <a:outerShdw algn="tl" blurRad="292100" dir="2700000" dist="139498" rotWithShape="0">
              <a:srgbClr val="333333">
                <a:alpha val="65000"/>
              </a:srgbClr>
            </a:outerShdw>
          </a:effectLst>
        </p:spPr>
      </p:pic>
      <p:pic>
        <p:nvPicPr>
          <p:cNvPr id="233" name="Imagen 26" descr=""/>
          <p:cNvPicPr/>
          <p:nvPr/>
        </p:nvPicPr>
        <p:blipFill>
          <a:blip r:embed="rId10"/>
          <a:stretch/>
        </p:blipFill>
        <p:spPr>
          <a:xfrm>
            <a:off x="4686480" y="4988160"/>
            <a:ext cx="1719720" cy="1080360"/>
          </a:xfrm>
          <a:prstGeom prst="rect">
            <a:avLst/>
          </a:prstGeom>
          <a:ln w="0">
            <a:noFill/>
          </a:ln>
          <a:effectLst>
            <a:outerShdw algn="tl" blurRad="292100" dir="2700000" dist="139498" rotWithShape="0">
              <a:srgbClr val="333333">
                <a:alpha val="65000"/>
              </a:srgbClr>
            </a:outerShdw>
          </a:effectLst>
        </p:spPr>
      </p:pic>
      <p:sp>
        <p:nvSpPr>
          <p:cNvPr id="234" name="CustomShape 12"/>
          <p:cNvSpPr/>
          <p:nvPr/>
        </p:nvSpPr>
        <p:spPr>
          <a:xfrm>
            <a:off x="7262280" y="749520"/>
            <a:ext cx="3521520" cy="719640"/>
          </a:xfrm>
          <a:prstGeom prst="rect">
            <a:avLst/>
          </a:prstGeom>
          <a:noFill/>
          <a:ln w="0">
            <a:noFill/>
          </a:ln>
        </p:spPr>
        <p:style>
          <a:lnRef idx="0"/>
          <a:fillRef idx="0"/>
          <a:effectRef idx="0"/>
          <a:fontRef idx="minor"/>
        </p:style>
        <p:txBody>
          <a:bodyPr anchor="ctr">
            <a:noAutofit/>
          </a:bodyPr>
          <a:p>
            <a:pPr algn="ctr">
              <a:lnSpc>
                <a:spcPct val="100000"/>
              </a:lnSpc>
            </a:pPr>
            <a:r>
              <a:rPr b="1" lang="es-ES" sz="1800" spc="-1" strike="noStrike">
                <a:solidFill>
                  <a:srgbClr val="008080"/>
                </a:solidFill>
                <a:latin typeface="Handlee"/>
              </a:rPr>
              <a:t>1838. Filón plata, plomo y hierro. Sierra Almagrera.</a:t>
            </a:r>
            <a:endParaRPr b="0" lang="es-ES" sz="1800" spc="-1" strike="noStrike">
              <a:latin typeface="Arial"/>
            </a:endParaRPr>
          </a:p>
        </p:txBody>
      </p:sp>
      <p:pic>
        <p:nvPicPr>
          <p:cNvPr id="235" name="Imagen 28" descr=""/>
          <p:cNvPicPr/>
          <p:nvPr/>
        </p:nvPicPr>
        <p:blipFill>
          <a:blip r:embed="rId11"/>
          <a:stretch/>
        </p:blipFill>
        <p:spPr>
          <a:xfrm>
            <a:off x="7711200" y="1544400"/>
            <a:ext cx="1509480" cy="872640"/>
          </a:xfrm>
          <a:prstGeom prst="rect">
            <a:avLst/>
          </a:prstGeom>
          <a:ln w="0">
            <a:noFill/>
          </a:ln>
          <a:effectLst>
            <a:outerShdw algn="tl" blurRad="292100" dir="2700000" dist="139498" rotWithShape="0">
              <a:srgbClr val="333333">
                <a:alpha val="65000"/>
              </a:srgbClr>
            </a:outerShdw>
          </a:effectLst>
        </p:spPr>
      </p:pic>
      <p:sp>
        <p:nvSpPr>
          <p:cNvPr id="236" name="CustomShape 13"/>
          <p:cNvSpPr/>
          <p:nvPr/>
        </p:nvSpPr>
        <p:spPr>
          <a:xfrm>
            <a:off x="7297200" y="2883600"/>
            <a:ext cx="4127040" cy="1409400"/>
          </a:xfrm>
          <a:prstGeom prst="rect">
            <a:avLst/>
          </a:prstGeom>
          <a:noFill/>
          <a:ln w="0">
            <a:noFill/>
          </a:ln>
        </p:spPr>
        <p:style>
          <a:lnRef idx="0"/>
          <a:fillRef idx="0"/>
          <a:effectRef idx="0"/>
          <a:fontRef idx="minor"/>
        </p:style>
        <p:txBody>
          <a:bodyPr anchor="ctr">
            <a:noAutofit/>
          </a:bodyPr>
          <a:p>
            <a:pPr algn="ctr">
              <a:lnSpc>
                <a:spcPct val="100000"/>
              </a:lnSpc>
            </a:pPr>
            <a:r>
              <a:rPr b="1" lang="es-ES" sz="1800" spc="-1" strike="noStrike">
                <a:solidFill>
                  <a:srgbClr val="008080"/>
                </a:solidFill>
                <a:latin typeface="Handlee"/>
              </a:rPr>
              <a:t>1912. Fundación Pósito de Pescadores, tras la Guerra Civil será la Cofradía de Pescadores y se inicia en Águilas una gran revolución pesquera</a:t>
            </a:r>
            <a:endParaRPr b="0" lang="es-ES" sz="1800" spc="-1" strike="noStrike">
              <a:latin typeface="Arial"/>
            </a:endParaRPr>
          </a:p>
        </p:txBody>
      </p:sp>
      <p:sp>
        <p:nvSpPr>
          <p:cNvPr id="237" name="Line 14"/>
          <p:cNvSpPr/>
          <p:nvPr/>
        </p:nvSpPr>
        <p:spPr>
          <a:xfrm flipH="1">
            <a:off x="971280" y="1405440"/>
            <a:ext cx="8640" cy="198144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238" name="Line 15"/>
          <p:cNvSpPr/>
          <p:nvPr/>
        </p:nvSpPr>
        <p:spPr>
          <a:xfrm flipH="1">
            <a:off x="3548880" y="1171800"/>
            <a:ext cx="10800" cy="218664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239" name="Line 16"/>
          <p:cNvSpPr/>
          <p:nvPr/>
        </p:nvSpPr>
        <p:spPr>
          <a:xfrm>
            <a:off x="970920" y="3026880"/>
            <a:ext cx="2573640" cy="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240" name="Line 17"/>
          <p:cNvSpPr/>
          <p:nvPr/>
        </p:nvSpPr>
        <p:spPr>
          <a:xfrm>
            <a:off x="3529080" y="1323000"/>
            <a:ext cx="910440" cy="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241" name="Line 18"/>
          <p:cNvSpPr/>
          <p:nvPr/>
        </p:nvSpPr>
        <p:spPr>
          <a:xfrm flipH="1">
            <a:off x="4393080" y="1284840"/>
            <a:ext cx="29160" cy="488160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242" name="Line 19"/>
          <p:cNvSpPr/>
          <p:nvPr/>
        </p:nvSpPr>
        <p:spPr>
          <a:xfrm>
            <a:off x="4411440" y="4293000"/>
            <a:ext cx="2235600" cy="1836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243" name="Line 20"/>
          <p:cNvSpPr/>
          <p:nvPr/>
        </p:nvSpPr>
        <p:spPr>
          <a:xfrm flipH="1">
            <a:off x="6638400" y="1235880"/>
            <a:ext cx="8640" cy="320436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244" name="Line 21"/>
          <p:cNvSpPr/>
          <p:nvPr/>
        </p:nvSpPr>
        <p:spPr>
          <a:xfrm>
            <a:off x="6620760" y="1280520"/>
            <a:ext cx="619560" cy="432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245" name="Line 22"/>
          <p:cNvSpPr/>
          <p:nvPr/>
        </p:nvSpPr>
        <p:spPr>
          <a:xfrm>
            <a:off x="7246800" y="938160"/>
            <a:ext cx="1080" cy="5043600"/>
          </a:xfrm>
          <a:prstGeom prst="line">
            <a:avLst/>
          </a:prstGeom>
          <a:ln w="76200">
            <a:solidFill>
              <a:srgbClr val="cc0099"/>
            </a:solidFill>
            <a:round/>
          </a:ln>
        </p:spPr>
        <p:style>
          <a:lnRef idx="1">
            <a:schemeClr val="accent1"/>
          </a:lnRef>
          <a:fillRef idx="0">
            <a:schemeClr val="accent1"/>
          </a:fillRef>
          <a:effectRef idx="0">
            <a:schemeClr val="accent1"/>
          </a:effectRef>
          <a:fontRef idx="minor"/>
        </p:style>
      </p:sp>
      <p:sp>
        <p:nvSpPr>
          <p:cNvPr id="246" name="CustomShape 23"/>
          <p:cNvSpPr/>
          <p:nvPr/>
        </p:nvSpPr>
        <p:spPr>
          <a:xfrm>
            <a:off x="932760" y="128988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247" name="CustomShape 24"/>
          <p:cNvSpPr/>
          <p:nvPr/>
        </p:nvSpPr>
        <p:spPr>
          <a:xfrm>
            <a:off x="923760" y="318168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248" name="CustomShape 25"/>
          <p:cNvSpPr/>
          <p:nvPr/>
        </p:nvSpPr>
        <p:spPr>
          <a:xfrm>
            <a:off x="4320720" y="120744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249" name="CustomShape 26"/>
          <p:cNvSpPr/>
          <p:nvPr/>
        </p:nvSpPr>
        <p:spPr>
          <a:xfrm>
            <a:off x="4349160" y="300024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250" name="CustomShape 27"/>
          <p:cNvSpPr/>
          <p:nvPr/>
        </p:nvSpPr>
        <p:spPr>
          <a:xfrm>
            <a:off x="4312080" y="447516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
        <p:nvSpPr>
          <p:cNvPr id="251" name="CustomShape 28"/>
          <p:cNvSpPr/>
          <p:nvPr/>
        </p:nvSpPr>
        <p:spPr>
          <a:xfrm>
            <a:off x="7192440" y="85428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pic>
        <p:nvPicPr>
          <p:cNvPr id="252" name="image5.png" descr=""/>
          <p:cNvPicPr/>
          <p:nvPr/>
        </p:nvPicPr>
        <p:blipFill>
          <a:blip r:embed="rId12"/>
          <a:stretch/>
        </p:blipFill>
        <p:spPr>
          <a:xfrm>
            <a:off x="8207280" y="4217400"/>
            <a:ext cx="2589840" cy="1614240"/>
          </a:xfrm>
          <a:prstGeom prst="rect">
            <a:avLst/>
          </a:prstGeom>
          <a:ln w="0">
            <a:noFill/>
          </a:ln>
        </p:spPr>
      </p:pic>
      <p:sp>
        <p:nvSpPr>
          <p:cNvPr id="253" name="CustomShape 29"/>
          <p:cNvSpPr/>
          <p:nvPr/>
        </p:nvSpPr>
        <p:spPr>
          <a:xfrm>
            <a:off x="8754480" y="5826240"/>
            <a:ext cx="2433240" cy="3330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800" spc="-1" strike="noStrike">
                <a:solidFill>
                  <a:srgbClr val="000000"/>
                </a:solidFill>
                <a:latin typeface="Handlee"/>
              </a:rPr>
              <a:t>“</a:t>
            </a:r>
            <a:r>
              <a:rPr b="0" lang="es-ES" sz="800" spc="-1" strike="noStrike">
                <a:solidFill>
                  <a:srgbClr val="000000"/>
                </a:solidFill>
                <a:latin typeface="Handlee"/>
              </a:rPr>
              <a:t>Isabelita G.”, primer barco de arrastre de Águilas</a:t>
            </a:r>
            <a:endParaRPr b="0" lang="es-ES" sz="800" spc="-1" strike="noStrike">
              <a:latin typeface="Arial"/>
            </a:endParaRPr>
          </a:p>
        </p:txBody>
      </p:sp>
      <p:sp>
        <p:nvSpPr>
          <p:cNvPr id="254" name="CustomShape 30"/>
          <p:cNvSpPr/>
          <p:nvPr/>
        </p:nvSpPr>
        <p:spPr>
          <a:xfrm>
            <a:off x="941760" y="2806200"/>
            <a:ext cx="2698920" cy="18180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600" spc="-1" strike="noStrike">
                <a:solidFill>
                  <a:srgbClr val="000000"/>
                </a:solidFill>
                <a:latin typeface="Handlee"/>
              </a:rPr>
              <a:t>Imagen extraídas vídeo  Centro Interpretación Mar de Águilas (</a:t>
            </a:r>
            <a:r>
              <a:rPr b="1" lang="es-ES" sz="600" spc="-1" strike="noStrike">
                <a:solidFill>
                  <a:srgbClr val="cc0099"/>
                </a:solidFill>
                <a:latin typeface="Handlee"/>
              </a:rPr>
              <a:t>CIMAR</a:t>
            </a:r>
            <a:r>
              <a:rPr b="0" lang="es-ES" sz="600" spc="-1" strike="noStrike">
                <a:solidFill>
                  <a:srgbClr val="000000"/>
                </a:solidFill>
                <a:latin typeface="Handlee"/>
              </a:rPr>
              <a:t>)</a:t>
            </a:r>
            <a:endParaRPr b="0" lang="es-ES" sz="600" spc="-1" strike="noStrike">
              <a:latin typeface="Arial"/>
            </a:endParaRPr>
          </a:p>
        </p:txBody>
      </p:sp>
      <p:sp>
        <p:nvSpPr>
          <p:cNvPr id="255" name="CustomShape 31"/>
          <p:cNvSpPr/>
          <p:nvPr/>
        </p:nvSpPr>
        <p:spPr>
          <a:xfrm>
            <a:off x="7167960" y="3098160"/>
            <a:ext cx="209160" cy="209160"/>
          </a:xfrm>
          <a:prstGeom prst="ellipse">
            <a:avLst/>
          </a:prstGeom>
          <a:solidFill>
            <a:srgbClr val="008080"/>
          </a:solidFill>
          <a:ln>
            <a:solidFill>
              <a:srgbClr val="008080"/>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6"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57"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grpSp>
        <p:nvGrpSpPr>
          <p:cNvPr id="258" name="Group 3"/>
          <p:cNvGrpSpPr/>
          <p:nvPr/>
        </p:nvGrpSpPr>
        <p:grpSpPr>
          <a:xfrm>
            <a:off x="983520" y="1622880"/>
            <a:ext cx="10777320" cy="3530520"/>
            <a:chOff x="983520" y="1622880"/>
            <a:chExt cx="10777320" cy="3530520"/>
          </a:xfrm>
        </p:grpSpPr>
        <p:pic>
          <p:nvPicPr>
            <p:cNvPr id="259" name="Imagen 11" descr=""/>
            <p:cNvPicPr/>
            <p:nvPr/>
          </p:nvPicPr>
          <p:blipFill>
            <a:blip r:embed="rId1"/>
            <a:srcRect l="1549" t="2159" r="1810" b="20178"/>
            <a:stretch/>
          </p:blipFill>
          <p:spPr>
            <a:xfrm>
              <a:off x="6072480" y="1622880"/>
              <a:ext cx="5688360" cy="3530520"/>
            </a:xfrm>
            <a:prstGeom prst="rect">
              <a:avLst/>
            </a:prstGeom>
            <a:ln w="0">
              <a:noFill/>
            </a:ln>
          </p:spPr>
        </p:pic>
        <p:pic>
          <p:nvPicPr>
            <p:cNvPr id="260" name="Imagen 12" descr=""/>
            <p:cNvPicPr/>
            <p:nvPr/>
          </p:nvPicPr>
          <p:blipFill>
            <a:blip r:embed="rId2"/>
            <a:srcRect l="1987" t="1479" r="6201" b="18816"/>
            <a:stretch/>
          </p:blipFill>
          <p:spPr>
            <a:xfrm>
              <a:off x="983520" y="1623240"/>
              <a:ext cx="4903200" cy="3530160"/>
            </a:xfrm>
            <a:prstGeom prst="rect">
              <a:avLst/>
            </a:prstGeom>
            <a:ln w="0">
              <a:noFill/>
            </a:ln>
          </p:spPr>
        </p:pic>
        <p:sp>
          <p:nvSpPr>
            <p:cNvPr id="261" name="CustomShape 4"/>
            <p:cNvSpPr/>
            <p:nvPr/>
          </p:nvSpPr>
          <p:spPr>
            <a:xfrm>
              <a:off x="6073200" y="1694880"/>
              <a:ext cx="4104000" cy="448200"/>
            </a:xfrm>
            <a:prstGeom prst="rect">
              <a:avLst/>
            </a:prstGeom>
            <a:noFill/>
            <a:ln w="0">
              <a:noFill/>
            </a:ln>
          </p:spPr>
          <p:style>
            <a:lnRef idx="0"/>
            <a:fillRef idx="0"/>
            <a:effectRef idx="0"/>
            <a:fontRef idx="minor"/>
          </p:style>
          <p:txBody>
            <a:bodyPr anchor="ctr">
              <a:noAutofit/>
            </a:bodyPr>
            <a:p>
              <a:pPr>
                <a:lnSpc>
                  <a:spcPct val="100000"/>
                </a:lnSpc>
              </a:pPr>
              <a:r>
                <a:rPr b="1" lang="es-ES" sz="1050" spc="-1" strike="noStrike">
                  <a:solidFill>
                    <a:srgbClr val="000000"/>
                  </a:solidFill>
                  <a:latin typeface="Arial"/>
                </a:rPr>
                <a:t>Pescadores tirando a la tradicional pesquería de “La Barca” en la Muralla, actual playa de la Colonia. </a:t>
              </a:r>
              <a:endParaRPr b="0" lang="es-ES" sz="1050" spc="-1" strike="noStrike">
                <a:latin typeface="Arial"/>
              </a:endParaRPr>
            </a:p>
            <a:p>
              <a:pPr>
                <a:lnSpc>
                  <a:spcPct val="100000"/>
                </a:lnSpc>
              </a:pPr>
              <a:r>
                <a:rPr b="0" lang="es-ES" sz="1050" spc="-1" strike="noStrike">
                  <a:solidFill>
                    <a:srgbClr val="000000"/>
                  </a:solidFill>
                  <a:latin typeface="Arial"/>
                </a:rPr>
                <a:t>Foto: Gustavo Gillman </a:t>
              </a:r>
              <a:endParaRPr b="0" lang="es-ES" sz="1050" spc="-1" strike="noStrike">
                <a:latin typeface="Arial"/>
              </a:endParaRPr>
            </a:p>
          </p:txBody>
        </p:sp>
        <p:sp>
          <p:nvSpPr>
            <p:cNvPr id="262" name="CustomShape 5"/>
            <p:cNvSpPr/>
            <p:nvPr/>
          </p:nvSpPr>
          <p:spPr>
            <a:xfrm>
              <a:off x="983520" y="1684080"/>
              <a:ext cx="3240000" cy="448200"/>
            </a:xfrm>
            <a:prstGeom prst="rect">
              <a:avLst/>
            </a:prstGeom>
            <a:noFill/>
            <a:ln w="0">
              <a:noFill/>
            </a:ln>
          </p:spPr>
          <p:style>
            <a:lnRef idx="0"/>
            <a:fillRef idx="0"/>
            <a:effectRef idx="0"/>
            <a:fontRef idx="minor"/>
          </p:style>
          <p:txBody>
            <a:bodyPr anchor="ctr">
              <a:noAutofit/>
            </a:bodyPr>
            <a:p>
              <a:pPr>
                <a:lnSpc>
                  <a:spcPct val="100000"/>
                </a:lnSpc>
              </a:pPr>
              <a:r>
                <a:rPr b="1" lang="es-ES" sz="1050" spc="-1" strike="noStrike">
                  <a:solidFill>
                    <a:srgbClr val="000000"/>
                  </a:solidFill>
                  <a:latin typeface="Arial"/>
                </a:rPr>
                <a:t>Pescadores izando el “Boliche Grande” en el paraje de Calafría.</a:t>
              </a:r>
              <a:endParaRPr b="0" lang="es-ES" sz="1050" spc="-1" strike="noStrike">
                <a:latin typeface="Arial"/>
              </a:endParaRPr>
            </a:p>
            <a:p>
              <a:pPr>
                <a:lnSpc>
                  <a:spcPct val="100000"/>
                </a:lnSpc>
              </a:pPr>
              <a:r>
                <a:rPr b="0" lang="es-ES" sz="1050" spc="-1" strike="noStrike">
                  <a:solidFill>
                    <a:srgbClr val="000000"/>
                  </a:solidFill>
                  <a:latin typeface="Arial"/>
                </a:rPr>
                <a:t>Foto: Gustavo Gillman – Archivo Municipal Águilas</a:t>
              </a:r>
              <a:endParaRPr b="0" lang="es-ES" sz="1050" spc="-1" strike="noStrike">
                <a:latin typeface="Arial"/>
              </a:endParaRPr>
            </a:p>
          </p:txBody>
        </p:sp>
      </p:grpSp>
      <p:sp>
        <p:nvSpPr>
          <p:cNvPr id="263" name="CustomShape 6"/>
          <p:cNvSpPr/>
          <p:nvPr/>
        </p:nvSpPr>
        <p:spPr>
          <a:xfrm>
            <a:off x="983520" y="5334480"/>
            <a:ext cx="4903200" cy="118692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1" lang="es-ES" sz="3600" spc="-1" strike="noStrike" baseline="30000">
                <a:solidFill>
                  <a:srgbClr val="cc0099"/>
                </a:solidFill>
                <a:latin typeface="Handlee"/>
              </a:rPr>
              <a:t>La Barca</a:t>
            </a:r>
            <a:r>
              <a:rPr b="0" lang="es-ES" sz="3600" spc="-1" strike="noStrike" baseline="30000">
                <a:solidFill>
                  <a:srgbClr val="000000"/>
                </a:solidFill>
                <a:latin typeface="Handlee"/>
              </a:rPr>
              <a:t>, los pescadores desde la playa arrastraban el arte.</a:t>
            </a:r>
            <a:endParaRPr b="0" lang="es-ES" sz="3600" spc="-1" strike="noStrike">
              <a:latin typeface="Arial"/>
            </a:endParaRPr>
          </a:p>
        </p:txBody>
      </p:sp>
      <p:sp>
        <p:nvSpPr>
          <p:cNvPr id="264" name="CustomShape 7"/>
          <p:cNvSpPr/>
          <p:nvPr/>
        </p:nvSpPr>
        <p:spPr>
          <a:xfrm>
            <a:off x="713520" y="776160"/>
            <a:ext cx="11083680" cy="1247760"/>
          </a:xfrm>
          <a:prstGeom prst="rect">
            <a:avLst/>
          </a:prstGeom>
          <a:noFill/>
          <a:ln w="0">
            <a:noFill/>
          </a:ln>
        </p:spPr>
        <p:style>
          <a:lnRef idx="0"/>
          <a:fillRef idx="0"/>
          <a:effectRef idx="0"/>
          <a:fontRef idx="minor"/>
        </p:style>
        <p:txBody>
          <a:bodyPr lIns="90000" rIns="90000" tIns="45000" bIns="45000">
            <a:spAutoFit/>
          </a:bodyPr>
          <a:p>
            <a:pPr algn="r">
              <a:lnSpc>
                <a:spcPct val="100000"/>
              </a:lnSpc>
            </a:pPr>
            <a:r>
              <a:rPr b="1" lang="es-ES" sz="5400" spc="-1" strike="noStrike" baseline="30000">
                <a:solidFill>
                  <a:srgbClr val="009999"/>
                </a:solidFill>
                <a:latin typeface="Handlee"/>
              </a:rPr>
              <a:t>ANTES</a:t>
            </a:r>
            <a:endParaRPr b="0" lang="es-ES" sz="5400" spc="-1" strike="noStrike">
              <a:latin typeface="Arial"/>
            </a:endParaRPr>
          </a:p>
          <a:p>
            <a:pPr algn="r">
              <a:lnSpc>
                <a:spcPct val="100000"/>
              </a:lnSpc>
            </a:pPr>
            <a:r>
              <a:rPr b="0" lang="es-ES" sz="2200" spc="-1" strike="noStrike" baseline="30000">
                <a:solidFill>
                  <a:srgbClr val="000000"/>
                </a:solidFill>
                <a:latin typeface="Handlee"/>
              </a:rPr>
              <a:t>Fotografía de principios del siglo XX, la pesca artesanal no había evolucionado demasiado, aún se utilizaban técnicas de la época </a:t>
            </a:r>
            <a:r>
              <a:rPr b="1" lang="es-ES" sz="2200" spc="-1" strike="noStrike" baseline="30000">
                <a:solidFill>
                  <a:srgbClr val="000000"/>
                </a:solidFill>
                <a:latin typeface="Handlee"/>
              </a:rPr>
              <a:t>romana y árabe.</a:t>
            </a:r>
            <a:endParaRPr b="0" lang="es-ES" sz="2200" spc="-1" strike="noStrike">
              <a:latin typeface="Arial"/>
            </a:endParaRPr>
          </a:p>
        </p:txBody>
      </p:sp>
      <p:sp>
        <p:nvSpPr>
          <p:cNvPr id="265" name="CustomShape 8"/>
          <p:cNvSpPr/>
          <p:nvPr/>
        </p:nvSpPr>
        <p:spPr>
          <a:xfrm>
            <a:off x="6007320" y="5334480"/>
            <a:ext cx="5825520" cy="1186920"/>
          </a:xfrm>
          <a:prstGeom prst="rect">
            <a:avLst/>
          </a:prstGeom>
          <a:noFill/>
          <a:ln w="0">
            <a:noFill/>
          </a:ln>
        </p:spPr>
        <p:style>
          <a:lnRef idx="0"/>
          <a:fillRef idx="0"/>
          <a:effectRef idx="0"/>
          <a:fontRef idx="minor"/>
        </p:style>
        <p:txBody>
          <a:bodyPr lIns="90000" rIns="90000" tIns="45000" bIns="45000">
            <a:spAutoFit/>
          </a:bodyPr>
          <a:p>
            <a:pPr algn="ctr">
              <a:lnSpc>
                <a:spcPct val="100000"/>
              </a:lnSpc>
            </a:pPr>
            <a:r>
              <a:rPr b="0" lang="es-ES" sz="3600" spc="-1" strike="noStrike" baseline="30000">
                <a:solidFill>
                  <a:srgbClr val="000000"/>
                </a:solidFill>
                <a:latin typeface="Handlee"/>
              </a:rPr>
              <a:t>El </a:t>
            </a:r>
            <a:r>
              <a:rPr b="1" lang="es-ES" sz="3600" spc="-1" strike="noStrike" baseline="30000">
                <a:solidFill>
                  <a:srgbClr val="cc0099"/>
                </a:solidFill>
                <a:latin typeface="Handlee"/>
              </a:rPr>
              <a:t>Boliche Grande</a:t>
            </a:r>
            <a:r>
              <a:rPr b="0" lang="es-ES" sz="3600" spc="-1" strike="noStrike" baseline="30000">
                <a:solidFill>
                  <a:srgbClr val="000000"/>
                </a:solidFill>
                <a:latin typeface="Handlee"/>
              </a:rPr>
              <a:t>, los pescadores arrastraban el arte desde el interior del barco.</a:t>
            </a:r>
            <a:endParaRPr b="0" lang="es-ES" sz="36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6"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67" name="CustomShape 2"/>
          <p:cNvSpPr/>
          <p:nvPr/>
        </p:nvSpPr>
        <p:spPr>
          <a:xfrm>
            <a:off x="2079720" y="692640"/>
            <a:ext cx="7232040" cy="1563840"/>
          </a:xfrm>
          <a:prstGeom prst="rect">
            <a:avLst/>
          </a:prstGeom>
          <a:noFill/>
          <a:ln w="0">
            <a:noFill/>
          </a:ln>
        </p:spPr>
        <p:style>
          <a:lnRef idx="0"/>
          <a:fillRef idx="0"/>
          <a:effectRef idx="0"/>
          <a:fontRef idx="minor"/>
        </p:style>
        <p:txBody>
          <a:bodyPr anchor="ctr">
            <a:noAutofit/>
          </a:bodyPr>
          <a:p>
            <a:pPr algn="r">
              <a:lnSpc>
                <a:spcPct val="100000"/>
              </a:lnSpc>
            </a:pPr>
            <a:r>
              <a:rPr b="0" lang="es-ES" sz="4000" spc="-1" strike="noStrike">
                <a:solidFill>
                  <a:srgbClr val="000000"/>
                </a:solidFill>
                <a:latin typeface="Handlee"/>
              </a:rPr>
              <a:t>¿Cómo se pesca en la </a:t>
            </a:r>
            <a:r>
              <a:rPr b="1" lang="es-ES" sz="4000" spc="-1" strike="noStrike">
                <a:solidFill>
                  <a:srgbClr val="009999"/>
                </a:solidFill>
                <a:latin typeface="Handlee"/>
              </a:rPr>
              <a:t>ACTUALIDAD</a:t>
            </a:r>
            <a:r>
              <a:rPr b="0" lang="es-ES" sz="4000" spc="-1" strike="noStrike">
                <a:solidFill>
                  <a:srgbClr val="000000"/>
                </a:solidFill>
                <a:latin typeface="Handlee"/>
              </a:rPr>
              <a:t>?¿Qué </a:t>
            </a:r>
            <a:r>
              <a:rPr b="1" lang="es-ES" sz="4000" spc="-1" strike="noStrike">
                <a:solidFill>
                  <a:srgbClr val="009999"/>
                </a:solidFill>
                <a:latin typeface="Handlee"/>
              </a:rPr>
              <a:t>tipos de </a:t>
            </a:r>
            <a:endParaRPr b="0" lang="es-ES" sz="4000" spc="-1" strike="noStrike">
              <a:latin typeface="Arial"/>
            </a:endParaRPr>
          </a:p>
          <a:p>
            <a:pPr algn="r">
              <a:lnSpc>
                <a:spcPct val="100000"/>
              </a:lnSpc>
            </a:pPr>
            <a:r>
              <a:rPr b="1" lang="es-ES" sz="4000" spc="-1" strike="noStrike">
                <a:solidFill>
                  <a:srgbClr val="009999"/>
                </a:solidFill>
                <a:latin typeface="Handlee"/>
              </a:rPr>
              <a:t>barcos </a:t>
            </a:r>
            <a:r>
              <a:rPr b="0" lang="es-ES" sz="4000" spc="-1" strike="noStrike">
                <a:solidFill>
                  <a:srgbClr val="000000"/>
                </a:solidFill>
                <a:latin typeface="Handlee"/>
              </a:rPr>
              <a:t>faenan en</a:t>
            </a:r>
            <a:r>
              <a:rPr b="1" lang="es-ES" sz="4000" spc="-1" strike="noStrike">
                <a:solidFill>
                  <a:srgbClr val="009999"/>
                </a:solidFill>
                <a:latin typeface="Handlee"/>
              </a:rPr>
              <a:t> Águilas</a:t>
            </a:r>
            <a:r>
              <a:rPr b="0" lang="es-ES" sz="4000" spc="-1" strike="noStrike">
                <a:solidFill>
                  <a:srgbClr val="000000"/>
                </a:solidFill>
                <a:latin typeface="Handlee"/>
              </a:rPr>
              <a:t>? </a:t>
            </a:r>
            <a:endParaRPr b="0" lang="es-ES" sz="4000" spc="-1" strike="noStrike">
              <a:latin typeface="Arial"/>
            </a:endParaRPr>
          </a:p>
        </p:txBody>
      </p:sp>
      <p:pic>
        <p:nvPicPr>
          <p:cNvPr id="268" name="Imagen 16" descr=""/>
          <p:cNvPicPr/>
          <p:nvPr/>
        </p:nvPicPr>
        <p:blipFill>
          <a:blip r:embed="rId1"/>
          <a:stretch/>
        </p:blipFill>
        <p:spPr>
          <a:xfrm rot="21280800">
            <a:off x="1146960" y="84960"/>
            <a:ext cx="1419840" cy="2043000"/>
          </a:xfrm>
          <a:prstGeom prst="rect">
            <a:avLst/>
          </a:prstGeom>
          <a:ln w="0">
            <a:noFill/>
          </a:ln>
        </p:spPr>
      </p:pic>
      <p:sp>
        <p:nvSpPr>
          <p:cNvPr id="269"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270" name="Imagen 1" descr=""/>
          <p:cNvPicPr/>
          <p:nvPr/>
        </p:nvPicPr>
        <p:blipFill>
          <a:blip r:embed="rId2"/>
          <a:stretch/>
        </p:blipFill>
        <p:spPr>
          <a:xfrm>
            <a:off x="6144840" y="3189960"/>
            <a:ext cx="2879640" cy="2879640"/>
          </a:xfrm>
          <a:prstGeom prst="rect">
            <a:avLst/>
          </a:prstGeom>
          <a:ln w="0">
            <a:noFill/>
          </a:ln>
        </p:spPr>
      </p:pic>
      <p:pic>
        <p:nvPicPr>
          <p:cNvPr id="271" name="Imagen 2" descr=""/>
          <p:cNvPicPr/>
          <p:nvPr/>
        </p:nvPicPr>
        <p:blipFill>
          <a:blip r:embed="rId3"/>
          <a:stretch/>
        </p:blipFill>
        <p:spPr>
          <a:xfrm>
            <a:off x="8904240" y="2709000"/>
            <a:ext cx="2879640" cy="2879640"/>
          </a:xfrm>
          <a:prstGeom prst="rect">
            <a:avLst/>
          </a:prstGeom>
          <a:ln w="0">
            <a:noFill/>
          </a:ln>
        </p:spPr>
      </p:pic>
      <p:pic>
        <p:nvPicPr>
          <p:cNvPr id="272" name="Imagen 3" descr=""/>
          <p:cNvPicPr/>
          <p:nvPr/>
        </p:nvPicPr>
        <p:blipFill>
          <a:blip r:embed="rId4"/>
          <a:stretch/>
        </p:blipFill>
        <p:spPr>
          <a:xfrm>
            <a:off x="3408840" y="2709000"/>
            <a:ext cx="2879640" cy="2879640"/>
          </a:xfrm>
          <a:prstGeom prst="rect">
            <a:avLst/>
          </a:prstGeom>
          <a:ln w="0">
            <a:noFill/>
          </a:ln>
        </p:spPr>
      </p:pic>
      <p:pic>
        <p:nvPicPr>
          <p:cNvPr id="273" name="Imagen 4" descr=""/>
          <p:cNvPicPr/>
          <p:nvPr/>
        </p:nvPicPr>
        <p:blipFill>
          <a:blip r:embed="rId5"/>
          <a:stretch/>
        </p:blipFill>
        <p:spPr>
          <a:xfrm>
            <a:off x="563040" y="3102120"/>
            <a:ext cx="2879640" cy="2879640"/>
          </a:xfrm>
          <a:prstGeom prst="rect">
            <a:avLst/>
          </a:prstGeom>
          <a:ln w="0">
            <a:noFill/>
          </a:ln>
        </p:spPr>
      </p:pic>
      <p:pic>
        <p:nvPicPr>
          <p:cNvPr id="274" name="Imagen 7" descr=""/>
          <p:cNvPicPr/>
          <p:nvPr/>
        </p:nvPicPr>
        <p:blipFill>
          <a:blip r:embed="rId6"/>
          <a:stretch/>
        </p:blipFill>
        <p:spPr>
          <a:xfrm>
            <a:off x="9312120" y="0"/>
            <a:ext cx="2879640" cy="2879640"/>
          </a:xfrm>
          <a:prstGeom prst="rect">
            <a:avLst/>
          </a:prstGeom>
          <a:ln w="0">
            <a:noFill/>
          </a:ln>
        </p:spPr>
      </p:pic>
      <p:sp>
        <p:nvSpPr>
          <p:cNvPr id="275" name="CustomShape 4"/>
          <p:cNvSpPr/>
          <p:nvPr/>
        </p:nvSpPr>
        <p:spPr>
          <a:xfrm>
            <a:off x="9996480" y="5619240"/>
            <a:ext cx="151020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Imágenes www.infoturlonja.com</a:t>
            </a:r>
            <a:endParaRPr b="0" lang="es-ES" sz="7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6" name="Imagen 7" descr=""/>
          <p:cNvPicPr/>
          <p:nvPr/>
        </p:nvPicPr>
        <p:blipFill>
          <a:blip r:embed="rId1"/>
          <a:srcRect l="0" t="9261" r="0" b="0"/>
          <a:stretch/>
        </p:blipFill>
        <p:spPr>
          <a:xfrm>
            <a:off x="792720" y="0"/>
            <a:ext cx="6970680" cy="3284640"/>
          </a:xfrm>
          <a:prstGeom prst="rect">
            <a:avLst/>
          </a:prstGeom>
          <a:ln w="0">
            <a:noFill/>
          </a:ln>
        </p:spPr>
      </p:pic>
      <p:sp>
        <p:nvSpPr>
          <p:cNvPr id="277"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78" name="CustomShape 2"/>
          <p:cNvSpPr/>
          <p:nvPr/>
        </p:nvSpPr>
        <p:spPr>
          <a:xfrm>
            <a:off x="7954200" y="2277000"/>
            <a:ext cx="4054680" cy="2661480"/>
          </a:xfrm>
          <a:prstGeom prst="rect">
            <a:avLst/>
          </a:prstGeom>
          <a:noFill/>
          <a:ln w="0">
            <a:noFill/>
          </a:ln>
        </p:spPr>
        <p:style>
          <a:lnRef idx="0"/>
          <a:fillRef idx="0"/>
          <a:effectRef idx="0"/>
          <a:fontRef idx="minor"/>
        </p:style>
        <p:txBody>
          <a:bodyPr anchor="ctr">
            <a:noAutofit/>
          </a:bodyPr>
          <a:p>
            <a:pPr algn="ctr">
              <a:lnSpc>
                <a:spcPct val="100000"/>
              </a:lnSpc>
            </a:pPr>
            <a:r>
              <a:rPr b="1" lang="es-ES" sz="2800" spc="-1" strike="noStrike">
                <a:solidFill>
                  <a:srgbClr val="009999"/>
                </a:solidFill>
                <a:latin typeface="Handlee"/>
              </a:rPr>
              <a:t>Pareja o arrastre</a:t>
            </a:r>
            <a:endParaRPr b="0" lang="es-ES" sz="2800" spc="-1" strike="noStrike">
              <a:latin typeface="Arial"/>
            </a:endParaRPr>
          </a:p>
          <a:p>
            <a:pPr algn="ctr">
              <a:lnSpc>
                <a:spcPct val="100000"/>
              </a:lnSpc>
            </a:pPr>
            <a:r>
              <a:rPr b="0" lang="es-ES" sz="2000" spc="-1" strike="noStrike">
                <a:solidFill>
                  <a:srgbClr val="211d1e"/>
                </a:solidFill>
                <a:latin typeface="Handlee"/>
              </a:rPr>
              <a:t>Con este arte se capturan especies como el </a:t>
            </a:r>
            <a:r>
              <a:rPr b="1" lang="es-ES" sz="2800" spc="-1" strike="noStrike">
                <a:solidFill>
                  <a:srgbClr val="cc00cc"/>
                </a:solidFill>
                <a:latin typeface="Handlee"/>
              </a:rPr>
              <a:t>pulpo</a:t>
            </a:r>
            <a:r>
              <a:rPr b="0" lang="es-ES" sz="2800" spc="-1" strike="noStrike">
                <a:solidFill>
                  <a:srgbClr val="000000"/>
                </a:solidFill>
                <a:latin typeface="Handlee"/>
              </a:rPr>
              <a:t>,</a:t>
            </a:r>
            <a:r>
              <a:rPr b="1" lang="es-ES" sz="2800" spc="-1" strike="noStrike">
                <a:solidFill>
                  <a:srgbClr val="cc00cc"/>
                </a:solidFill>
                <a:latin typeface="Handlee"/>
              </a:rPr>
              <a:t> </a:t>
            </a:r>
            <a:r>
              <a:rPr b="0" lang="es-ES" sz="2800" spc="-1" strike="noStrike">
                <a:solidFill>
                  <a:srgbClr val="000000"/>
                </a:solidFill>
                <a:latin typeface="Handlee"/>
              </a:rPr>
              <a:t>la</a:t>
            </a:r>
            <a:r>
              <a:rPr b="1" lang="es-ES" sz="2800" spc="-1" strike="noStrike">
                <a:solidFill>
                  <a:srgbClr val="cc00cc"/>
                </a:solidFill>
                <a:latin typeface="Handlee"/>
              </a:rPr>
              <a:t> pescadilla</a:t>
            </a:r>
            <a:r>
              <a:rPr b="0" lang="es-ES" sz="2800" spc="-1" strike="noStrike">
                <a:solidFill>
                  <a:srgbClr val="000000"/>
                </a:solidFill>
                <a:latin typeface="Handlee"/>
              </a:rPr>
              <a:t>, el </a:t>
            </a:r>
            <a:r>
              <a:rPr b="1" lang="es-ES" sz="2800" spc="-1" strike="noStrike">
                <a:solidFill>
                  <a:srgbClr val="cc00cc"/>
                </a:solidFill>
                <a:latin typeface="Handlee"/>
              </a:rPr>
              <a:t>salmonete blanco </a:t>
            </a:r>
            <a:r>
              <a:rPr b="0" lang="es-ES" sz="2800" spc="-1" strike="noStrike">
                <a:solidFill>
                  <a:srgbClr val="000000"/>
                </a:solidFill>
                <a:latin typeface="Handlee"/>
              </a:rPr>
              <a:t>o la </a:t>
            </a:r>
            <a:r>
              <a:rPr b="1" lang="es-ES" sz="2800" spc="-1" strike="noStrike">
                <a:solidFill>
                  <a:srgbClr val="cc00cc"/>
                </a:solidFill>
                <a:latin typeface="Handlee"/>
              </a:rPr>
              <a:t>gamba roja</a:t>
            </a:r>
            <a:r>
              <a:rPr b="0" lang="es-ES" sz="2000" spc="-1" strike="noStrike">
                <a:solidFill>
                  <a:srgbClr val="cc00cc"/>
                </a:solidFill>
                <a:latin typeface="Handlee"/>
              </a:rPr>
              <a:t>.</a:t>
            </a:r>
            <a:r>
              <a:rPr b="1" lang="es-ES" sz="2000" spc="-1" strike="noStrike">
                <a:solidFill>
                  <a:srgbClr val="cc00cc"/>
                </a:solidFill>
                <a:latin typeface="Handlee"/>
              </a:rPr>
              <a:t> </a:t>
            </a:r>
            <a:endParaRPr b="0" lang="es-ES" sz="2000" spc="-1" strike="noStrike">
              <a:latin typeface="Arial"/>
            </a:endParaRPr>
          </a:p>
        </p:txBody>
      </p:sp>
      <p:pic>
        <p:nvPicPr>
          <p:cNvPr id="279" name="Imagen 16" descr=""/>
          <p:cNvPicPr/>
          <p:nvPr/>
        </p:nvPicPr>
        <p:blipFill>
          <a:blip r:embed="rId2"/>
          <a:stretch/>
        </p:blipFill>
        <p:spPr>
          <a:xfrm rot="21280800">
            <a:off x="93240" y="260280"/>
            <a:ext cx="634320" cy="1027440"/>
          </a:xfrm>
          <a:prstGeom prst="rect">
            <a:avLst/>
          </a:prstGeom>
          <a:ln w="0">
            <a:noFill/>
          </a:ln>
        </p:spPr>
      </p:pic>
      <p:sp>
        <p:nvSpPr>
          <p:cNvPr id="280"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281" name="CustomShape 4"/>
          <p:cNvSpPr/>
          <p:nvPr/>
        </p:nvSpPr>
        <p:spPr>
          <a:xfrm>
            <a:off x="774360" y="3432600"/>
            <a:ext cx="6491520" cy="1736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1" lang="es-ES" sz="1800" spc="-1" strike="noStrike">
                <a:solidFill>
                  <a:srgbClr val="211d1e"/>
                </a:solidFill>
                <a:latin typeface="Arial"/>
              </a:rPr>
              <a:t>Pesca de arrastre </a:t>
            </a:r>
            <a:r>
              <a:rPr b="0" lang="es-ES" sz="1800" spc="-1" strike="noStrike">
                <a:solidFill>
                  <a:srgbClr val="211d1e"/>
                </a:solidFill>
                <a:latin typeface="Arial"/>
              </a:rPr>
              <a:t>consiste en una red en forma de </a:t>
            </a:r>
            <a:r>
              <a:rPr b="1" lang="es-ES" sz="1800" spc="-1" strike="noStrike">
                <a:solidFill>
                  <a:srgbClr val="211d1e"/>
                </a:solidFill>
                <a:latin typeface="Arial"/>
              </a:rPr>
              <a:t>cono</a:t>
            </a:r>
            <a:r>
              <a:rPr b="0" lang="es-ES" sz="1800" spc="-1" strike="noStrike">
                <a:solidFill>
                  <a:srgbClr val="211d1e"/>
                </a:solidFill>
                <a:latin typeface="Arial"/>
              </a:rPr>
              <a:t>, cerrado por un copo o saco, que se desplaza por el fondo marino. Es remolcada desde la superficie por una embarcación mediante dos cables de acero y, para mantener la red abierta horizontalmente durante la pesca, se utiliza una pareja de planchas de acero denominadas puertas. </a:t>
            </a:r>
            <a:endParaRPr b="0" lang="es-ES" sz="1800" spc="-1" strike="noStrike">
              <a:latin typeface="Arial"/>
            </a:endParaRPr>
          </a:p>
        </p:txBody>
      </p:sp>
      <p:pic>
        <p:nvPicPr>
          <p:cNvPr id="282" name="Imagen 3" descr=""/>
          <p:cNvPicPr/>
          <p:nvPr/>
        </p:nvPicPr>
        <p:blipFill>
          <a:blip r:embed="rId3"/>
          <a:stretch/>
        </p:blipFill>
        <p:spPr>
          <a:xfrm>
            <a:off x="7637400" y="692640"/>
            <a:ext cx="4569840" cy="1583640"/>
          </a:xfrm>
          <a:prstGeom prst="rect">
            <a:avLst/>
          </a:prstGeom>
          <a:ln w="0">
            <a:noFill/>
          </a:ln>
        </p:spPr>
      </p:pic>
      <p:pic>
        <p:nvPicPr>
          <p:cNvPr id="283" name="Imagen 2" descr=""/>
          <p:cNvPicPr/>
          <p:nvPr/>
        </p:nvPicPr>
        <p:blipFill>
          <a:blip r:embed="rId4"/>
          <a:stretch/>
        </p:blipFill>
        <p:spPr>
          <a:xfrm>
            <a:off x="10920600" y="-119520"/>
            <a:ext cx="1459080" cy="1459080"/>
          </a:xfrm>
          <a:prstGeom prst="rect">
            <a:avLst/>
          </a:prstGeom>
          <a:ln w="0">
            <a:noFill/>
          </a:ln>
        </p:spPr>
      </p:pic>
      <p:sp>
        <p:nvSpPr>
          <p:cNvPr id="284" name="CustomShape 5"/>
          <p:cNvSpPr/>
          <p:nvPr/>
        </p:nvSpPr>
        <p:spPr>
          <a:xfrm>
            <a:off x="4537440" y="3136680"/>
            <a:ext cx="351684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sp>
        <p:nvSpPr>
          <p:cNvPr id="285" name="CustomShape 6"/>
          <p:cNvSpPr/>
          <p:nvPr/>
        </p:nvSpPr>
        <p:spPr>
          <a:xfrm>
            <a:off x="10884240" y="2277000"/>
            <a:ext cx="151020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Imágenes www.infoturlonja.com</a:t>
            </a:r>
            <a:endParaRPr b="0" lang="es-ES" sz="7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 name="Imagen 1" descr=""/>
          <p:cNvPicPr/>
          <p:nvPr/>
        </p:nvPicPr>
        <p:blipFill>
          <a:blip r:embed="rId1"/>
          <a:stretch/>
        </p:blipFill>
        <p:spPr>
          <a:xfrm>
            <a:off x="3719880" y="980640"/>
            <a:ext cx="8042400" cy="501264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6"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87"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288" name="CustomShape 3"/>
          <p:cNvSpPr/>
          <p:nvPr/>
        </p:nvSpPr>
        <p:spPr>
          <a:xfrm>
            <a:off x="695520" y="3446280"/>
            <a:ext cx="6491520" cy="2010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211d1e"/>
                </a:solidFill>
                <a:latin typeface="Arial"/>
              </a:rPr>
              <a:t>Consiste en </a:t>
            </a:r>
            <a:r>
              <a:rPr b="1" lang="es-ES" sz="1800" spc="-1" strike="noStrike">
                <a:solidFill>
                  <a:srgbClr val="211d1e"/>
                </a:solidFill>
                <a:latin typeface="Arial"/>
              </a:rPr>
              <a:t>tres redes superpuestas que forman una pared </a:t>
            </a:r>
            <a:r>
              <a:rPr b="0" lang="es-ES" sz="1800" spc="-1" strike="noStrike">
                <a:solidFill>
                  <a:srgbClr val="211d1e"/>
                </a:solidFill>
                <a:latin typeface="Arial"/>
              </a:rPr>
              <a:t>de jarcia que se cala en el fondo del mar. A las dos capas exteriores se las conoce como “almitanes” y están confeccionadas con una malla más ancha que la de la capa interior o central, denominada “paño”, que es </a:t>
            </a:r>
            <a:r>
              <a:rPr b="1" lang="es-ES" sz="1800" spc="-1" strike="noStrike">
                <a:solidFill>
                  <a:srgbClr val="211d1e"/>
                </a:solidFill>
                <a:latin typeface="Arial"/>
              </a:rPr>
              <a:t>donde queda finalmente atrapado el pescado tras atravesar las redes externas</a:t>
            </a:r>
            <a:r>
              <a:rPr b="0" lang="es-ES" sz="1800" spc="-1" strike="noStrike">
                <a:solidFill>
                  <a:srgbClr val="211d1e"/>
                </a:solidFill>
                <a:latin typeface="Arial"/>
              </a:rPr>
              <a:t>. </a:t>
            </a:r>
            <a:endParaRPr b="0" lang="es-ES" sz="1800" spc="-1" strike="noStrike">
              <a:latin typeface="Arial"/>
            </a:endParaRPr>
          </a:p>
        </p:txBody>
      </p:sp>
      <p:sp>
        <p:nvSpPr>
          <p:cNvPr id="289" name="CustomShape 4"/>
          <p:cNvSpPr/>
          <p:nvPr/>
        </p:nvSpPr>
        <p:spPr>
          <a:xfrm>
            <a:off x="8184240" y="3263040"/>
            <a:ext cx="3550680" cy="2397600"/>
          </a:xfrm>
          <a:prstGeom prst="rect">
            <a:avLst/>
          </a:prstGeom>
          <a:noFill/>
          <a:ln w="0">
            <a:noFill/>
          </a:ln>
        </p:spPr>
        <p:style>
          <a:lnRef idx="0"/>
          <a:fillRef idx="0"/>
          <a:effectRef idx="0"/>
          <a:fontRef idx="minor"/>
        </p:style>
        <p:txBody>
          <a:bodyPr anchor="ctr">
            <a:noAutofit/>
          </a:bodyPr>
          <a:p>
            <a:pPr algn="ctr">
              <a:lnSpc>
                <a:spcPct val="100000"/>
              </a:lnSpc>
            </a:pPr>
            <a:r>
              <a:rPr b="1" lang="es-ES" sz="2800" spc="-1" strike="noStrike">
                <a:solidFill>
                  <a:srgbClr val="009999"/>
                </a:solidFill>
                <a:latin typeface="Handlee"/>
              </a:rPr>
              <a:t>Trasmallo</a:t>
            </a:r>
            <a:endParaRPr b="0" lang="es-ES" sz="2800" spc="-1" strike="noStrike">
              <a:latin typeface="Arial"/>
            </a:endParaRPr>
          </a:p>
          <a:p>
            <a:pPr algn="ctr">
              <a:lnSpc>
                <a:spcPct val="100000"/>
              </a:lnSpc>
            </a:pPr>
            <a:r>
              <a:rPr b="0" lang="es-ES" sz="2000" spc="-1" strike="noStrike">
                <a:solidFill>
                  <a:srgbClr val="211d1e"/>
                </a:solidFill>
                <a:latin typeface="Handlee"/>
              </a:rPr>
              <a:t>Con este arte se capturan especies como: </a:t>
            </a:r>
            <a:r>
              <a:rPr b="1" lang="pt-BR" sz="2800" spc="-1" strike="noStrike">
                <a:solidFill>
                  <a:srgbClr val="cc00cc"/>
                </a:solidFill>
                <a:latin typeface="Handlee"/>
              </a:rPr>
              <a:t>salmonetes rojos</a:t>
            </a:r>
            <a:r>
              <a:rPr b="0" lang="pt-BR" sz="2000" spc="-1" strike="noStrike">
                <a:solidFill>
                  <a:srgbClr val="211d1e"/>
                </a:solidFill>
                <a:latin typeface="Handlee"/>
              </a:rPr>
              <a:t>,</a:t>
            </a:r>
            <a:r>
              <a:rPr b="1" lang="pt-BR" sz="2800" spc="-1" strike="noStrike">
                <a:solidFill>
                  <a:srgbClr val="cc00cc"/>
                </a:solidFill>
                <a:latin typeface="Handlee"/>
              </a:rPr>
              <a:t> jibias o sepias</a:t>
            </a:r>
            <a:r>
              <a:rPr b="0" lang="pt-BR" sz="2000" spc="-1" strike="noStrike">
                <a:solidFill>
                  <a:srgbClr val="211d1e"/>
                </a:solidFill>
                <a:latin typeface="Handlee"/>
              </a:rPr>
              <a:t>,</a:t>
            </a:r>
            <a:r>
              <a:rPr b="1" lang="pt-BR" sz="2800" spc="-1" strike="noStrike">
                <a:solidFill>
                  <a:srgbClr val="cc00cc"/>
                </a:solidFill>
                <a:latin typeface="Handlee"/>
              </a:rPr>
              <a:t> gallineta o cabracho</a:t>
            </a:r>
            <a:r>
              <a:rPr b="0" lang="pt-BR" sz="2000" spc="-1" strike="noStrike">
                <a:solidFill>
                  <a:srgbClr val="211d1e"/>
                </a:solidFill>
                <a:latin typeface="Handlee"/>
              </a:rPr>
              <a:t>,</a:t>
            </a:r>
            <a:r>
              <a:rPr b="1" lang="pt-BR" sz="2800" spc="-1" strike="noStrike">
                <a:solidFill>
                  <a:srgbClr val="cc00cc"/>
                </a:solidFill>
                <a:latin typeface="Handlee"/>
              </a:rPr>
              <a:t> o zapo o miracielo</a:t>
            </a:r>
            <a:r>
              <a:rPr b="0" lang="es-ES" sz="2000" spc="-1" strike="noStrike">
                <a:solidFill>
                  <a:srgbClr val="211d1e"/>
                </a:solidFill>
                <a:latin typeface="Handlee"/>
              </a:rPr>
              <a:t>...</a:t>
            </a:r>
            <a:r>
              <a:rPr b="1" lang="es-ES" sz="2000" spc="-1" strike="noStrike">
                <a:solidFill>
                  <a:srgbClr val="cc00cc"/>
                </a:solidFill>
                <a:latin typeface="Handlee"/>
              </a:rPr>
              <a:t> </a:t>
            </a:r>
            <a:endParaRPr b="0" lang="es-ES" sz="2000" spc="-1" strike="noStrike">
              <a:latin typeface="Arial"/>
            </a:endParaRPr>
          </a:p>
        </p:txBody>
      </p:sp>
      <p:pic>
        <p:nvPicPr>
          <p:cNvPr id="290" name="Imagen 8" descr=""/>
          <p:cNvPicPr/>
          <p:nvPr/>
        </p:nvPicPr>
        <p:blipFill>
          <a:blip r:embed="rId1"/>
          <a:stretch/>
        </p:blipFill>
        <p:spPr>
          <a:xfrm>
            <a:off x="741600" y="535680"/>
            <a:ext cx="7327440" cy="2539800"/>
          </a:xfrm>
          <a:prstGeom prst="rect">
            <a:avLst/>
          </a:prstGeom>
          <a:ln w="0">
            <a:noFill/>
          </a:ln>
        </p:spPr>
      </p:pic>
      <p:pic>
        <p:nvPicPr>
          <p:cNvPr id="291" name="Imagen 7" descr=""/>
          <p:cNvPicPr/>
          <p:nvPr/>
        </p:nvPicPr>
        <p:blipFill>
          <a:blip r:embed="rId2"/>
          <a:srcRect l="0" t="13836" r="10247" b="39457"/>
          <a:stretch/>
        </p:blipFill>
        <p:spPr>
          <a:xfrm>
            <a:off x="7320240" y="535680"/>
            <a:ext cx="4896360" cy="2547720"/>
          </a:xfrm>
          <a:prstGeom prst="rect">
            <a:avLst/>
          </a:prstGeom>
          <a:ln w="0">
            <a:noFill/>
          </a:ln>
        </p:spPr>
      </p:pic>
      <p:sp>
        <p:nvSpPr>
          <p:cNvPr id="292" name="CustomShape 5"/>
          <p:cNvSpPr/>
          <p:nvPr/>
        </p:nvSpPr>
        <p:spPr>
          <a:xfrm>
            <a:off x="6282720" y="2898360"/>
            <a:ext cx="151020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Imágenes www.infoturlonja.com</a:t>
            </a:r>
            <a:endParaRPr b="0" lang="es-ES" sz="7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3" name="Imagen 12" descr=""/>
          <p:cNvPicPr/>
          <p:nvPr/>
        </p:nvPicPr>
        <p:blipFill>
          <a:blip r:embed="rId1"/>
          <a:stretch/>
        </p:blipFill>
        <p:spPr>
          <a:xfrm>
            <a:off x="774360" y="63360"/>
            <a:ext cx="6720120" cy="3590640"/>
          </a:xfrm>
          <a:prstGeom prst="rect">
            <a:avLst/>
          </a:prstGeom>
          <a:ln w="0">
            <a:noFill/>
          </a:ln>
        </p:spPr>
      </p:pic>
      <p:pic>
        <p:nvPicPr>
          <p:cNvPr id="294" name="Imagen 14" descr=""/>
          <p:cNvPicPr/>
          <p:nvPr/>
        </p:nvPicPr>
        <p:blipFill>
          <a:blip r:embed="rId2"/>
          <a:srcRect l="0" t="0" r="0" b="16881"/>
          <a:stretch/>
        </p:blipFill>
        <p:spPr>
          <a:xfrm>
            <a:off x="7234200" y="549720"/>
            <a:ext cx="3995280" cy="2388240"/>
          </a:xfrm>
          <a:prstGeom prst="rect">
            <a:avLst/>
          </a:prstGeom>
          <a:ln w="0">
            <a:noFill/>
          </a:ln>
        </p:spPr>
      </p:pic>
      <p:sp>
        <p:nvSpPr>
          <p:cNvPr id="295"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296" name="CustomShape 2"/>
          <p:cNvSpPr/>
          <p:nvPr/>
        </p:nvSpPr>
        <p:spPr>
          <a:xfrm>
            <a:off x="7896240" y="3434760"/>
            <a:ext cx="4054680" cy="1754640"/>
          </a:xfrm>
          <a:prstGeom prst="rect">
            <a:avLst/>
          </a:prstGeom>
          <a:noFill/>
          <a:ln w="0">
            <a:noFill/>
          </a:ln>
        </p:spPr>
        <p:style>
          <a:lnRef idx="0"/>
          <a:fillRef idx="0"/>
          <a:effectRef idx="0"/>
          <a:fontRef idx="minor"/>
        </p:style>
        <p:txBody>
          <a:bodyPr anchor="ctr">
            <a:noAutofit/>
          </a:bodyPr>
          <a:p>
            <a:pPr algn="ctr">
              <a:lnSpc>
                <a:spcPct val="100000"/>
              </a:lnSpc>
            </a:pPr>
            <a:r>
              <a:rPr b="1" lang="es-ES" sz="2800" spc="-1" strike="noStrike">
                <a:solidFill>
                  <a:srgbClr val="009999"/>
                </a:solidFill>
                <a:latin typeface="Handlee"/>
              </a:rPr>
              <a:t>Marrajera – palangre</a:t>
            </a:r>
            <a:endParaRPr b="0" lang="es-ES" sz="2800" spc="-1" strike="noStrike">
              <a:latin typeface="Arial"/>
            </a:endParaRPr>
          </a:p>
          <a:p>
            <a:pPr algn="ctr">
              <a:lnSpc>
                <a:spcPct val="100000"/>
              </a:lnSpc>
            </a:pPr>
            <a:r>
              <a:rPr b="0" lang="es-ES" sz="2000" spc="-1" strike="noStrike">
                <a:solidFill>
                  <a:srgbClr val="211d1e"/>
                </a:solidFill>
                <a:latin typeface="Handlee"/>
              </a:rPr>
              <a:t>Con este arte se capturan especies como: </a:t>
            </a:r>
            <a:r>
              <a:rPr b="1" lang="es-ES" sz="2800" spc="-1" strike="noStrike">
                <a:solidFill>
                  <a:srgbClr val="cc00cc"/>
                </a:solidFill>
                <a:latin typeface="Handlee"/>
              </a:rPr>
              <a:t>atún</a:t>
            </a:r>
            <a:r>
              <a:rPr b="0" lang="es-ES" sz="2000" spc="-1" strike="noStrike">
                <a:solidFill>
                  <a:srgbClr val="211d1e"/>
                </a:solidFill>
                <a:latin typeface="Handlee"/>
              </a:rPr>
              <a:t>, </a:t>
            </a:r>
            <a:r>
              <a:rPr b="1" lang="es-ES" sz="2800" spc="-1" strike="noStrike">
                <a:solidFill>
                  <a:srgbClr val="cc00cc"/>
                </a:solidFill>
                <a:latin typeface="Handlee"/>
              </a:rPr>
              <a:t>emperador</a:t>
            </a:r>
            <a:r>
              <a:rPr b="0" lang="es-ES" sz="2000" spc="-1" strike="noStrike">
                <a:solidFill>
                  <a:srgbClr val="211d1e"/>
                </a:solidFill>
                <a:latin typeface="Handlee"/>
              </a:rPr>
              <a:t>, </a:t>
            </a:r>
            <a:r>
              <a:rPr b="1" lang="es-ES" sz="2800" spc="-1" strike="noStrike">
                <a:solidFill>
                  <a:srgbClr val="cc00cc"/>
                </a:solidFill>
                <a:latin typeface="Handlee"/>
              </a:rPr>
              <a:t>marrajo</a:t>
            </a:r>
            <a:r>
              <a:rPr b="0" lang="es-ES" sz="2000" spc="-1" strike="noStrike">
                <a:solidFill>
                  <a:srgbClr val="211d1e"/>
                </a:solidFill>
                <a:latin typeface="Handlee"/>
              </a:rPr>
              <a:t>...</a:t>
            </a:r>
            <a:r>
              <a:rPr b="1" lang="es-ES" sz="2000" spc="-1" strike="noStrike">
                <a:solidFill>
                  <a:srgbClr val="cc00cc"/>
                </a:solidFill>
                <a:latin typeface="Handlee"/>
              </a:rPr>
              <a:t> </a:t>
            </a:r>
            <a:endParaRPr b="0" lang="es-ES" sz="2000" spc="-1" strike="noStrike">
              <a:latin typeface="Arial"/>
            </a:endParaRPr>
          </a:p>
        </p:txBody>
      </p:sp>
      <p:pic>
        <p:nvPicPr>
          <p:cNvPr id="297" name="Imagen 16" descr=""/>
          <p:cNvPicPr/>
          <p:nvPr/>
        </p:nvPicPr>
        <p:blipFill>
          <a:blip r:embed="rId3"/>
          <a:stretch/>
        </p:blipFill>
        <p:spPr>
          <a:xfrm rot="21280800">
            <a:off x="93240" y="260280"/>
            <a:ext cx="634320" cy="1027440"/>
          </a:xfrm>
          <a:prstGeom prst="rect">
            <a:avLst/>
          </a:prstGeom>
          <a:ln w="0">
            <a:noFill/>
          </a:ln>
        </p:spPr>
      </p:pic>
      <p:sp>
        <p:nvSpPr>
          <p:cNvPr id="298"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299" name="CustomShape 4"/>
          <p:cNvSpPr/>
          <p:nvPr/>
        </p:nvSpPr>
        <p:spPr>
          <a:xfrm>
            <a:off x="774360" y="3845520"/>
            <a:ext cx="6491520" cy="201060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211d1e"/>
                </a:solidFill>
                <a:latin typeface="Arial"/>
              </a:rPr>
              <a:t>Aparejo de pesca compuesto por una línea principal de cuerda, denominada </a:t>
            </a:r>
            <a:r>
              <a:rPr b="1" lang="es-ES" sz="1800" spc="-1" strike="noStrike">
                <a:solidFill>
                  <a:srgbClr val="211d1e"/>
                </a:solidFill>
                <a:latin typeface="Arial"/>
              </a:rPr>
              <a:t>madre</a:t>
            </a:r>
            <a:r>
              <a:rPr b="0" lang="es-ES" sz="1800" spc="-1" strike="noStrike">
                <a:solidFill>
                  <a:srgbClr val="211d1e"/>
                </a:solidFill>
                <a:latin typeface="Arial"/>
              </a:rPr>
              <a:t>, de considerable longitud y sostenida por </a:t>
            </a:r>
            <a:r>
              <a:rPr b="1" lang="es-ES" sz="1800" spc="-1" strike="noStrike">
                <a:solidFill>
                  <a:srgbClr val="211d1e"/>
                </a:solidFill>
                <a:latin typeface="Arial"/>
              </a:rPr>
              <a:t>boyas</a:t>
            </a:r>
            <a:r>
              <a:rPr b="0" lang="es-ES" sz="1800" spc="-1" strike="noStrike">
                <a:solidFill>
                  <a:srgbClr val="211d1e"/>
                </a:solidFill>
                <a:latin typeface="Arial"/>
              </a:rPr>
              <a:t>. De ella penden, a intervalos, otras cuerdas más finas llamadas </a:t>
            </a:r>
            <a:r>
              <a:rPr b="1" lang="es-ES" sz="1800" spc="-1" strike="noStrike">
                <a:solidFill>
                  <a:srgbClr val="211d1e"/>
                </a:solidFill>
                <a:latin typeface="Arial"/>
              </a:rPr>
              <a:t>brazolas</a:t>
            </a:r>
            <a:r>
              <a:rPr b="0" lang="es-ES" sz="1800" spc="-1" strike="noStrike">
                <a:solidFill>
                  <a:srgbClr val="211d1e"/>
                </a:solidFill>
                <a:latin typeface="Arial"/>
              </a:rPr>
              <a:t>, en cuyos extremos finales se empatillan </a:t>
            </a:r>
            <a:r>
              <a:rPr b="1" lang="es-ES" sz="1800" spc="-1" strike="noStrike">
                <a:solidFill>
                  <a:srgbClr val="211d1e"/>
                </a:solidFill>
                <a:latin typeface="Arial"/>
              </a:rPr>
              <a:t>anzuelos</a:t>
            </a:r>
            <a:r>
              <a:rPr b="0" lang="es-ES" sz="1800" spc="-1" strike="noStrike">
                <a:solidFill>
                  <a:srgbClr val="211d1e"/>
                </a:solidFill>
                <a:latin typeface="Arial"/>
              </a:rPr>
              <a:t>. Antes de ser sumergidos en el mar, estos anzuelos se encarnan con el </a:t>
            </a:r>
            <a:r>
              <a:rPr b="1" lang="es-ES" sz="1800" spc="-1" strike="noStrike">
                <a:solidFill>
                  <a:srgbClr val="211d1e"/>
                </a:solidFill>
                <a:latin typeface="Arial"/>
              </a:rPr>
              <a:t>cebo</a:t>
            </a:r>
            <a:r>
              <a:rPr b="0" lang="es-ES" sz="1800" spc="-1" strike="noStrike">
                <a:solidFill>
                  <a:srgbClr val="211d1e"/>
                </a:solidFill>
                <a:latin typeface="Arial"/>
              </a:rPr>
              <a:t> que atraerá al pescado de gran tamaño</a:t>
            </a:r>
            <a:endParaRPr b="0" lang="es-ES" sz="1800" spc="-1" strike="noStrike">
              <a:latin typeface="Arial"/>
            </a:endParaRPr>
          </a:p>
        </p:txBody>
      </p:sp>
      <p:pic>
        <p:nvPicPr>
          <p:cNvPr id="300" name="Imagen 9" descr=""/>
          <p:cNvPicPr/>
          <p:nvPr/>
        </p:nvPicPr>
        <p:blipFill>
          <a:blip r:embed="rId4"/>
          <a:stretch/>
        </p:blipFill>
        <p:spPr>
          <a:xfrm>
            <a:off x="10704600" y="-103320"/>
            <a:ext cx="1656000" cy="1656000"/>
          </a:xfrm>
          <a:prstGeom prst="rect">
            <a:avLst/>
          </a:prstGeom>
          <a:ln w="0">
            <a:noFill/>
          </a:ln>
        </p:spPr>
      </p:pic>
      <p:sp>
        <p:nvSpPr>
          <p:cNvPr id="301" name="CustomShape 5"/>
          <p:cNvSpPr/>
          <p:nvPr/>
        </p:nvSpPr>
        <p:spPr>
          <a:xfrm>
            <a:off x="4275360" y="3489840"/>
            <a:ext cx="351684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sp>
        <p:nvSpPr>
          <p:cNvPr id="302" name="CustomShape 6"/>
          <p:cNvSpPr/>
          <p:nvPr/>
        </p:nvSpPr>
        <p:spPr>
          <a:xfrm>
            <a:off x="9949320" y="2913840"/>
            <a:ext cx="151020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Imágenes www.infoturlonja.com</a:t>
            </a:r>
            <a:endParaRPr b="0" lang="es-ES" sz="7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3"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04"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305" name="CustomShape 3"/>
          <p:cNvSpPr/>
          <p:nvPr/>
        </p:nvSpPr>
        <p:spPr>
          <a:xfrm>
            <a:off x="695520" y="3446280"/>
            <a:ext cx="6491520" cy="173628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211d1e"/>
                </a:solidFill>
                <a:latin typeface="Arial"/>
              </a:rPr>
              <a:t>Son </a:t>
            </a:r>
            <a:r>
              <a:rPr b="1" lang="es-ES" sz="1800" spc="-1" strike="noStrike">
                <a:solidFill>
                  <a:srgbClr val="211d1e"/>
                </a:solidFill>
                <a:latin typeface="Arial"/>
              </a:rPr>
              <a:t>redes laberínticas </a:t>
            </a:r>
            <a:r>
              <a:rPr b="0" lang="es-ES" sz="1800" spc="-1" strike="noStrike">
                <a:solidFill>
                  <a:srgbClr val="211d1e"/>
                </a:solidFill>
                <a:latin typeface="Arial"/>
              </a:rPr>
              <a:t>destinadas a enredar en ellas a los peces de costumbres migratorias. La forman una red con anclas, llamada “cola”, que se cala perpendicular a la costa, la cual converge en </a:t>
            </a:r>
            <a:r>
              <a:rPr b="1" lang="es-ES" sz="1800" spc="-1" strike="noStrike">
                <a:solidFill>
                  <a:srgbClr val="211d1e"/>
                </a:solidFill>
                <a:latin typeface="Arial"/>
              </a:rPr>
              <a:t>dos “caracoles</a:t>
            </a:r>
            <a:r>
              <a:rPr b="0" lang="es-ES" sz="1800" spc="-1" strike="noStrike">
                <a:solidFill>
                  <a:srgbClr val="211d1e"/>
                </a:solidFill>
                <a:latin typeface="Arial"/>
              </a:rPr>
              <a:t>” que a su vez desembocan en el copo, que es </a:t>
            </a:r>
            <a:r>
              <a:rPr b="1" lang="es-ES" sz="1800" spc="-1" strike="noStrike">
                <a:solidFill>
                  <a:srgbClr val="211d1e"/>
                </a:solidFill>
                <a:latin typeface="Arial"/>
              </a:rPr>
              <a:t>donde queda atrapado finalmente el pescado.</a:t>
            </a:r>
            <a:endParaRPr b="0" lang="es-ES" sz="1800" spc="-1" strike="noStrike">
              <a:latin typeface="Arial"/>
            </a:endParaRPr>
          </a:p>
        </p:txBody>
      </p:sp>
      <p:sp>
        <p:nvSpPr>
          <p:cNvPr id="306" name="CustomShape 4"/>
          <p:cNvSpPr/>
          <p:nvPr/>
        </p:nvSpPr>
        <p:spPr>
          <a:xfrm>
            <a:off x="8472240" y="3479400"/>
            <a:ext cx="3550680" cy="2397600"/>
          </a:xfrm>
          <a:prstGeom prst="rect">
            <a:avLst/>
          </a:prstGeom>
          <a:noFill/>
          <a:ln w="0">
            <a:noFill/>
          </a:ln>
        </p:spPr>
        <p:style>
          <a:lnRef idx="0"/>
          <a:fillRef idx="0"/>
          <a:effectRef idx="0"/>
          <a:fontRef idx="minor"/>
        </p:style>
        <p:txBody>
          <a:bodyPr anchor="ctr">
            <a:noAutofit/>
          </a:bodyPr>
          <a:p>
            <a:pPr algn="ctr">
              <a:lnSpc>
                <a:spcPct val="100000"/>
              </a:lnSpc>
            </a:pPr>
            <a:r>
              <a:rPr b="1" lang="es-ES" sz="2800" spc="-1" strike="noStrike">
                <a:solidFill>
                  <a:srgbClr val="009999"/>
                </a:solidFill>
                <a:latin typeface="Handlee"/>
              </a:rPr>
              <a:t>Moruna – almadrabilla</a:t>
            </a:r>
            <a:endParaRPr b="0" lang="es-ES" sz="2800" spc="-1" strike="noStrike">
              <a:latin typeface="Arial"/>
            </a:endParaRPr>
          </a:p>
          <a:p>
            <a:pPr algn="ctr">
              <a:lnSpc>
                <a:spcPct val="100000"/>
              </a:lnSpc>
            </a:pPr>
            <a:r>
              <a:rPr b="0" lang="es-ES" sz="2000" spc="-1" strike="noStrike">
                <a:solidFill>
                  <a:srgbClr val="211d1e"/>
                </a:solidFill>
                <a:latin typeface="Handlee"/>
              </a:rPr>
              <a:t>Con este arte se capturan especies como: </a:t>
            </a:r>
            <a:r>
              <a:rPr b="1" lang="pt-BR" sz="2800" spc="-1" strike="noStrike">
                <a:solidFill>
                  <a:srgbClr val="cc00cc"/>
                </a:solidFill>
                <a:latin typeface="Handlee"/>
              </a:rPr>
              <a:t>lechas o pez limón</a:t>
            </a:r>
            <a:r>
              <a:rPr b="0" lang="pt-BR" sz="2000" spc="-1" strike="noStrike">
                <a:solidFill>
                  <a:srgbClr val="211d1e"/>
                </a:solidFill>
                <a:latin typeface="Handlee"/>
              </a:rPr>
              <a:t>,</a:t>
            </a:r>
            <a:r>
              <a:rPr b="1" lang="pt-BR" sz="2800" spc="-1" strike="noStrike">
                <a:solidFill>
                  <a:srgbClr val="cc00cc"/>
                </a:solidFill>
                <a:latin typeface="Handlee"/>
              </a:rPr>
              <a:t> lubinas</a:t>
            </a:r>
            <a:r>
              <a:rPr b="0" lang="pt-BR" sz="2000" spc="-1" strike="noStrike">
                <a:solidFill>
                  <a:srgbClr val="211d1e"/>
                </a:solidFill>
                <a:latin typeface="Handlee"/>
              </a:rPr>
              <a:t>,</a:t>
            </a:r>
            <a:r>
              <a:rPr b="1" lang="pt-BR" sz="2800" spc="-1" strike="noStrike">
                <a:solidFill>
                  <a:srgbClr val="cc00cc"/>
                </a:solidFill>
                <a:latin typeface="Handlee"/>
              </a:rPr>
              <a:t> bonitos</a:t>
            </a:r>
            <a:r>
              <a:rPr b="0" lang="pt-BR" sz="2000" spc="-1" strike="noStrike">
                <a:solidFill>
                  <a:srgbClr val="211d1e"/>
                </a:solidFill>
                <a:latin typeface="Handlee"/>
              </a:rPr>
              <a:t>,</a:t>
            </a:r>
            <a:r>
              <a:rPr b="1" lang="pt-BR" sz="2800" spc="-1" strike="noStrike">
                <a:solidFill>
                  <a:srgbClr val="cc00cc"/>
                </a:solidFill>
                <a:latin typeface="Handlee"/>
              </a:rPr>
              <a:t> espetones</a:t>
            </a:r>
            <a:r>
              <a:rPr b="0" lang="es-ES" sz="2000" spc="-1" strike="noStrike">
                <a:solidFill>
                  <a:srgbClr val="211d1e"/>
                </a:solidFill>
                <a:latin typeface="Handlee"/>
              </a:rPr>
              <a:t>...</a:t>
            </a:r>
            <a:r>
              <a:rPr b="1" lang="es-ES" sz="2000" spc="-1" strike="noStrike">
                <a:solidFill>
                  <a:srgbClr val="cc00cc"/>
                </a:solidFill>
                <a:latin typeface="Handlee"/>
              </a:rPr>
              <a:t> </a:t>
            </a:r>
            <a:endParaRPr b="0" lang="es-ES" sz="2000" spc="-1" strike="noStrike">
              <a:latin typeface="Arial"/>
            </a:endParaRPr>
          </a:p>
        </p:txBody>
      </p:sp>
      <p:pic>
        <p:nvPicPr>
          <p:cNvPr id="307" name="Imagen 2" descr=""/>
          <p:cNvPicPr/>
          <p:nvPr/>
        </p:nvPicPr>
        <p:blipFill>
          <a:blip r:embed="rId1"/>
          <a:stretch/>
        </p:blipFill>
        <p:spPr>
          <a:xfrm>
            <a:off x="887400" y="692640"/>
            <a:ext cx="7478280" cy="2592000"/>
          </a:xfrm>
          <a:prstGeom prst="rect">
            <a:avLst/>
          </a:prstGeom>
          <a:ln w="0">
            <a:noFill/>
          </a:ln>
        </p:spPr>
      </p:pic>
      <p:pic>
        <p:nvPicPr>
          <p:cNvPr id="308" name="Imagen 1" descr=""/>
          <p:cNvPicPr/>
          <p:nvPr/>
        </p:nvPicPr>
        <p:blipFill>
          <a:blip r:embed="rId2"/>
          <a:srcRect l="0" t="0" r="6804" b="40494"/>
          <a:stretch/>
        </p:blipFill>
        <p:spPr>
          <a:xfrm>
            <a:off x="7824240" y="496080"/>
            <a:ext cx="4367520" cy="2788560"/>
          </a:xfrm>
          <a:prstGeom prst="rect">
            <a:avLst/>
          </a:prstGeom>
          <a:ln w="0">
            <a:noFill/>
          </a:ln>
        </p:spPr>
      </p:pic>
      <p:pic>
        <p:nvPicPr>
          <p:cNvPr id="309" name="Imagen 9" descr=""/>
          <p:cNvPicPr/>
          <p:nvPr/>
        </p:nvPicPr>
        <p:blipFill>
          <a:blip r:embed="rId3"/>
          <a:stretch/>
        </p:blipFill>
        <p:spPr>
          <a:xfrm rot="21280800">
            <a:off x="93240" y="260280"/>
            <a:ext cx="634320" cy="1027440"/>
          </a:xfrm>
          <a:prstGeom prst="rect">
            <a:avLst/>
          </a:prstGeom>
          <a:ln w="0">
            <a:noFill/>
          </a:ln>
        </p:spPr>
      </p:pic>
      <p:sp>
        <p:nvSpPr>
          <p:cNvPr id="310" name="CustomShape 5"/>
          <p:cNvSpPr/>
          <p:nvPr/>
        </p:nvSpPr>
        <p:spPr>
          <a:xfrm>
            <a:off x="6715080" y="3081960"/>
            <a:ext cx="151020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Imágenes www.infoturlonja.com</a:t>
            </a:r>
            <a:endParaRPr b="0" lang="es-ES" sz="7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1"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12"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313" name="Imagen 1" descr=""/>
          <p:cNvPicPr/>
          <p:nvPr/>
        </p:nvPicPr>
        <p:blipFill>
          <a:blip r:embed="rId1"/>
          <a:stretch/>
        </p:blipFill>
        <p:spPr>
          <a:xfrm>
            <a:off x="681120" y="0"/>
            <a:ext cx="6062400" cy="3290040"/>
          </a:xfrm>
          <a:prstGeom prst="rect">
            <a:avLst/>
          </a:prstGeom>
          <a:ln w="0">
            <a:noFill/>
          </a:ln>
        </p:spPr>
      </p:pic>
      <p:pic>
        <p:nvPicPr>
          <p:cNvPr id="314" name="Imagen 6" descr=""/>
          <p:cNvPicPr/>
          <p:nvPr/>
        </p:nvPicPr>
        <p:blipFill>
          <a:blip r:embed="rId2"/>
          <a:stretch/>
        </p:blipFill>
        <p:spPr>
          <a:xfrm>
            <a:off x="6311880" y="339480"/>
            <a:ext cx="4762800" cy="1650600"/>
          </a:xfrm>
          <a:prstGeom prst="rect">
            <a:avLst/>
          </a:prstGeom>
          <a:ln w="0">
            <a:noFill/>
          </a:ln>
        </p:spPr>
      </p:pic>
      <p:pic>
        <p:nvPicPr>
          <p:cNvPr id="315" name="Imagen 2" descr=""/>
          <p:cNvPicPr/>
          <p:nvPr/>
        </p:nvPicPr>
        <p:blipFill>
          <a:blip r:embed="rId3"/>
          <a:stretch/>
        </p:blipFill>
        <p:spPr>
          <a:xfrm>
            <a:off x="10185120" y="-69480"/>
            <a:ext cx="2138040" cy="2138040"/>
          </a:xfrm>
          <a:prstGeom prst="rect">
            <a:avLst/>
          </a:prstGeom>
          <a:ln w="0">
            <a:noFill/>
          </a:ln>
        </p:spPr>
      </p:pic>
      <p:sp>
        <p:nvSpPr>
          <p:cNvPr id="316" name="CustomShape 3"/>
          <p:cNvSpPr/>
          <p:nvPr/>
        </p:nvSpPr>
        <p:spPr>
          <a:xfrm>
            <a:off x="695520" y="3446280"/>
            <a:ext cx="6491520" cy="228492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211d1e"/>
                </a:solidFill>
                <a:latin typeface="Arial"/>
              </a:rPr>
              <a:t>El pescado se atrapa </a:t>
            </a:r>
            <a:r>
              <a:rPr b="1" lang="es-ES" sz="1800" spc="-1" strike="noStrike">
                <a:solidFill>
                  <a:srgbClr val="211d1e"/>
                </a:solidFill>
                <a:latin typeface="Arial"/>
              </a:rPr>
              <a:t>rodeándolo en círculo</a:t>
            </a:r>
            <a:r>
              <a:rPr b="0" lang="es-ES" sz="1800" spc="-1" strike="noStrike">
                <a:solidFill>
                  <a:srgbClr val="211d1e"/>
                </a:solidFill>
                <a:latin typeface="Arial"/>
              </a:rPr>
              <a:t>. Está compuesto de una red rectangular en cuya parte superior lleva adosados unos corchos que la mantienen a flote y, en su parte inferior, una relinga lastrada con plomos y argollas por las que pasa un grueso cabo denominado “corredera”, lo que permite que la red se cierre como una bolsa, reteniendo dentro de ella toda la captura. Las traíñas capturan sardinas, melvas, jureles o caballas, entre otras. </a:t>
            </a:r>
            <a:endParaRPr b="0" lang="es-ES" sz="1800" spc="-1" strike="noStrike">
              <a:latin typeface="Arial"/>
            </a:endParaRPr>
          </a:p>
        </p:txBody>
      </p:sp>
      <p:sp>
        <p:nvSpPr>
          <p:cNvPr id="317" name="CustomShape 4"/>
          <p:cNvSpPr/>
          <p:nvPr/>
        </p:nvSpPr>
        <p:spPr>
          <a:xfrm>
            <a:off x="7185600" y="2146680"/>
            <a:ext cx="4054680" cy="1754640"/>
          </a:xfrm>
          <a:prstGeom prst="rect">
            <a:avLst/>
          </a:prstGeom>
          <a:noFill/>
          <a:ln w="0">
            <a:noFill/>
          </a:ln>
        </p:spPr>
        <p:style>
          <a:lnRef idx="0"/>
          <a:fillRef idx="0"/>
          <a:effectRef idx="0"/>
          <a:fontRef idx="minor"/>
        </p:style>
        <p:txBody>
          <a:bodyPr anchor="ctr">
            <a:noAutofit/>
          </a:bodyPr>
          <a:p>
            <a:pPr algn="ctr">
              <a:lnSpc>
                <a:spcPct val="100000"/>
              </a:lnSpc>
            </a:pPr>
            <a:r>
              <a:rPr b="1" lang="es-ES" sz="2800" spc="-1" strike="noStrike">
                <a:solidFill>
                  <a:srgbClr val="009999"/>
                </a:solidFill>
                <a:latin typeface="Handlee"/>
              </a:rPr>
              <a:t>Traíña – cerco</a:t>
            </a:r>
            <a:endParaRPr b="0" lang="es-ES" sz="2800" spc="-1" strike="noStrike">
              <a:latin typeface="Arial"/>
            </a:endParaRPr>
          </a:p>
          <a:p>
            <a:pPr algn="ctr">
              <a:lnSpc>
                <a:spcPct val="100000"/>
              </a:lnSpc>
            </a:pPr>
            <a:r>
              <a:rPr b="0" lang="es-ES" sz="2000" spc="-1" strike="noStrike">
                <a:solidFill>
                  <a:srgbClr val="211d1e"/>
                </a:solidFill>
                <a:latin typeface="Handlee"/>
              </a:rPr>
              <a:t>Con este arte se capturan especies como: </a:t>
            </a:r>
            <a:r>
              <a:rPr b="1" lang="pt-BR" sz="2800" spc="-1" strike="noStrike">
                <a:solidFill>
                  <a:srgbClr val="cc00cc"/>
                </a:solidFill>
                <a:latin typeface="Handlee"/>
              </a:rPr>
              <a:t>sardinas</a:t>
            </a:r>
            <a:r>
              <a:rPr b="0" lang="pt-BR" sz="2000" spc="-1" strike="noStrike">
                <a:solidFill>
                  <a:srgbClr val="211d1e"/>
                </a:solidFill>
                <a:latin typeface="Handlee"/>
              </a:rPr>
              <a:t>,</a:t>
            </a:r>
            <a:r>
              <a:rPr b="1" lang="pt-BR" sz="2800" spc="-1" strike="noStrike">
                <a:solidFill>
                  <a:srgbClr val="cc00cc"/>
                </a:solidFill>
                <a:latin typeface="Handlee"/>
              </a:rPr>
              <a:t> melvas</a:t>
            </a:r>
            <a:r>
              <a:rPr b="0" lang="pt-BR" sz="2000" spc="-1" strike="noStrike">
                <a:solidFill>
                  <a:srgbClr val="211d1e"/>
                </a:solidFill>
                <a:latin typeface="Handlee"/>
              </a:rPr>
              <a:t>,</a:t>
            </a:r>
            <a:r>
              <a:rPr b="1" lang="pt-BR" sz="2800" spc="-1" strike="noStrike">
                <a:solidFill>
                  <a:srgbClr val="cc00cc"/>
                </a:solidFill>
                <a:latin typeface="Handlee"/>
              </a:rPr>
              <a:t> jureles</a:t>
            </a:r>
            <a:r>
              <a:rPr b="0" lang="pt-BR" sz="2000" spc="-1" strike="noStrike">
                <a:solidFill>
                  <a:srgbClr val="211d1e"/>
                </a:solidFill>
                <a:latin typeface="Handlee"/>
              </a:rPr>
              <a:t>,</a:t>
            </a:r>
            <a:r>
              <a:rPr b="1" lang="pt-BR" sz="2800" spc="-1" strike="noStrike">
                <a:solidFill>
                  <a:srgbClr val="cc00cc"/>
                </a:solidFill>
                <a:latin typeface="Handlee"/>
              </a:rPr>
              <a:t> caballas</a:t>
            </a:r>
            <a:r>
              <a:rPr b="0" lang="es-ES" sz="2000" spc="-1" strike="noStrike">
                <a:solidFill>
                  <a:srgbClr val="211d1e"/>
                </a:solidFill>
                <a:latin typeface="Handlee"/>
              </a:rPr>
              <a:t>...</a:t>
            </a:r>
            <a:r>
              <a:rPr b="1" lang="es-ES" sz="2000" spc="-1" strike="noStrike">
                <a:solidFill>
                  <a:srgbClr val="cc00cc"/>
                </a:solidFill>
                <a:latin typeface="Handlee"/>
              </a:rPr>
              <a:t> </a:t>
            </a:r>
            <a:endParaRPr b="0" lang="es-ES" sz="2000" spc="-1" strike="noStrike">
              <a:latin typeface="Arial"/>
            </a:endParaRPr>
          </a:p>
        </p:txBody>
      </p:sp>
      <p:pic>
        <p:nvPicPr>
          <p:cNvPr id="318" name="Imagen 8" descr=""/>
          <p:cNvPicPr/>
          <p:nvPr/>
        </p:nvPicPr>
        <p:blipFill>
          <a:blip r:embed="rId4"/>
          <a:stretch/>
        </p:blipFill>
        <p:spPr>
          <a:xfrm rot="21280800">
            <a:off x="93240" y="260280"/>
            <a:ext cx="634320" cy="1027440"/>
          </a:xfrm>
          <a:prstGeom prst="rect">
            <a:avLst/>
          </a:prstGeom>
          <a:ln w="0">
            <a:noFill/>
          </a:ln>
        </p:spPr>
      </p:pic>
      <p:sp>
        <p:nvSpPr>
          <p:cNvPr id="319" name="CustomShape 5"/>
          <p:cNvSpPr/>
          <p:nvPr/>
        </p:nvSpPr>
        <p:spPr>
          <a:xfrm>
            <a:off x="3519720" y="3129120"/>
            <a:ext cx="351684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sp>
        <p:nvSpPr>
          <p:cNvPr id="320" name="CustomShape 6"/>
          <p:cNvSpPr/>
          <p:nvPr/>
        </p:nvSpPr>
        <p:spPr>
          <a:xfrm>
            <a:off x="9235080" y="183600"/>
            <a:ext cx="151020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Imágenes www.infoturlonja.com</a:t>
            </a:r>
            <a:endParaRPr b="0" lang="es-ES" sz="7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22" name="CustomShape 2"/>
          <p:cNvSpPr/>
          <p:nvPr/>
        </p:nvSpPr>
        <p:spPr>
          <a:xfrm>
            <a:off x="1510560" y="680400"/>
            <a:ext cx="4824000" cy="5057640"/>
          </a:xfrm>
          <a:prstGeom prst="rect">
            <a:avLst/>
          </a:prstGeom>
          <a:noFill/>
          <a:ln w="0">
            <a:noFill/>
          </a:ln>
        </p:spPr>
        <p:style>
          <a:lnRef idx="0"/>
          <a:fillRef idx="0"/>
          <a:effectRef idx="0"/>
          <a:fontRef idx="minor"/>
        </p:style>
        <p:txBody>
          <a:bodyPr anchor="ctr">
            <a:noAutofit/>
          </a:bodyPr>
          <a:p>
            <a:pPr marL="343080" indent="-342720">
              <a:lnSpc>
                <a:spcPct val="100000"/>
              </a:lnSpc>
              <a:spcAft>
                <a:spcPts val="2999"/>
              </a:spcAft>
              <a:buClr>
                <a:srgbClr val="009999"/>
              </a:buClr>
              <a:buFont typeface="Wingdings" charset="2"/>
              <a:buChar char=""/>
            </a:pPr>
            <a:r>
              <a:rPr b="0" lang="es-ES" sz="3200" spc="-1" strike="noStrike">
                <a:solidFill>
                  <a:srgbClr val="000000"/>
                </a:solidFill>
                <a:latin typeface="Handlee"/>
              </a:rPr>
              <a:t>La pesca es </a:t>
            </a:r>
            <a:r>
              <a:rPr b="1" lang="es-ES" sz="4000" spc="-1" strike="noStrike">
                <a:solidFill>
                  <a:srgbClr val="009999"/>
                </a:solidFill>
                <a:latin typeface="Handlee"/>
              </a:rPr>
              <a:t>Artesanal</a:t>
            </a:r>
            <a:endParaRPr b="0" lang="es-ES" sz="4000" spc="-1" strike="noStrike">
              <a:latin typeface="Arial"/>
            </a:endParaRPr>
          </a:p>
          <a:p>
            <a:pPr marL="343080" indent="-342720">
              <a:lnSpc>
                <a:spcPct val="100000"/>
              </a:lnSpc>
              <a:spcAft>
                <a:spcPts val="2999"/>
              </a:spcAft>
              <a:buClr>
                <a:srgbClr val="009999"/>
              </a:buClr>
              <a:buFont typeface="Wingdings" charset="2"/>
              <a:buChar char=""/>
            </a:pPr>
            <a:r>
              <a:rPr b="0" lang="es-ES" sz="3200" spc="-1" strike="noStrike">
                <a:solidFill>
                  <a:srgbClr val="000000"/>
                </a:solidFill>
                <a:latin typeface="Handlee"/>
              </a:rPr>
              <a:t>Hay</a:t>
            </a:r>
            <a:r>
              <a:rPr b="1" lang="es-ES" sz="4000" spc="-1" strike="noStrike">
                <a:solidFill>
                  <a:srgbClr val="009999"/>
                </a:solidFill>
                <a:latin typeface="Handlee"/>
              </a:rPr>
              <a:t> muchas especies </a:t>
            </a:r>
            <a:r>
              <a:rPr b="0" lang="es-ES" sz="3600" spc="-1" strike="noStrike">
                <a:solidFill>
                  <a:srgbClr val="000000"/>
                </a:solidFill>
                <a:latin typeface="Handlee"/>
              </a:rPr>
              <a:t>y de </a:t>
            </a:r>
            <a:r>
              <a:rPr b="1" lang="es-ES" sz="4000" spc="-1" strike="noStrike">
                <a:solidFill>
                  <a:srgbClr val="009999"/>
                </a:solidFill>
                <a:latin typeface="Handlee"/>
              </a:rPr>
              <a:t>mucha calidad</a:t>
            </a:r>
            <a:endParaRPr b="0" lang="es-ES" sz="4000" spc="-1" strike="noStrike">
              <a:latin typeface="Arial"/>
            </a:endParaRPr>
          </a:p>
          <a:p>
            <a:pPr marL="343080" indent="-342720">
              <a:lnSpc>
                <a:spcPct val="100000"/>
              </a:lnSpc>
              <a:spcAft>
                <a:spcPts val="2999"/>
              </a:spcAft>
              <a:buClr>
                <a:srgbClr val="009999"/>
              </a:buClr>
              <a:buFont typeface="Wingdings" charset="2"/>
              <a:buChar char=""/>
            </a:pPr>
            <a:r>
              <a:rPr b="0" lang="es-ES" sz="3200" spc="-1" strike="noStrike">
                <a:solidFill>
                  <a:srgbClr val="000000"/>
                </a:solidFill>
                <a:latin typeface="Handlee"/>
              </a:rPr>
              <a:t>Se suele pescar en zonas </a:t>
            </a:r>
            <a:r>
              <a:rPr b="1" lang="es-ES" sz="4000" spc="-1" strike="noStrike">
                <a:solidFill>
                  <a:srgbClr val="009999"/>
                </a:solidFill>
                <a:latin typeface="Handlee"/>
              </a:rPr>
              <a:t>no muy alejadas </a:t>
            </a:r>
            <a:r>
              <a:rPr b="0" lang="es-ES" sz="3200" spc="-1" strike="noStrike">
                <a:solidFill>
                  <a:srgbClr val="000000"/>
                </a:solidFill>
                <a:latin typeface="Handlee"/>
              </a:rPr>
              <a:t>de la </a:t>
            </a:r>
            <a:r>
              <a:rPr b="1" lang="es-ES" sz="4000" spc="-1" strike="noStrike">
                <a:solidFill>
                  <a:srgbClr val="009999"/>
                </a:solidFill>
                <a:latin typeface="Handlee"/>
              </a:rPr>
              <a:t>costa</a:t>
            </a:r>
            <a:r>
              <a:rPr b="1" lang="es-ES" sz="3200" spc="-1" strike="noStrike">
                <a:solidFill>
                  <a:srgbClr val="009999"/>
                </a:solidFill>
                <a:latin typeface="Handlee"/>
              </a:rPr>
              <a:t> </a:t>
            </a:r>
            <a:r>
              <a:rPr b="0" lang="es-ES" sz="2400" spc="-1" strike="noStrike">
                <a:solidFill>
                  <a:srgbClr val="000000"/>
                </a:solidFill>
                <a:latin typeface="Handlee"/>
              </a:rPr>
              <a:t>(se llega en unas horas)</a:t>
            </a:r>
            <a:endParaRPr b="0" lang="es-ES" sz="2400" spc="-1" strike="noStrike">
              <a:latin typeface="Arial"/>
            </a:endParaRPr>
          </a:p>
        </p:txBody>
      </p:sp>
      <p:sp>
        <p:nvSpPr>
          <p:cNvPr id="323"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324" name="Imagen 6" descr=""/>
          <p:cNvPicPr/>
          <p:nvPr/>
        </p:nvPicPr>
        <p:blipFill>
          <a:blip r:embed="rId1"/>
          <a:srcRect l="18755" t="37398" r="0" b="2753"/>
          <a:stretch/>
        </p:blipFill>
        <p:spPr>
          <a:xfrm>
            <a:off x="6864120" y="-30960"/>
            <a:ext cx="5303520" cy="6024240"/>
          </a:xfrm>
          <a:prstGeom prst="rect">
            <a:avLst/>
          </a:prstGeom>
          <a:ln w="0">
            <a:noFill/>
          </a:ln>
        </p:spPr>
      </p:pic>
      <p:pic>
        <p:nvPicPr>
          <p:cNvPr id="325" name="Imagen 7" descr=""/>
          <p:cNvPicPr/>
          <p:nvPr/>
        </p:nvPicPr>
        <p:blipFill>
          <a:blip r:embed="rId2"/>
          <a:stretch/>
        </p:blipFill>
        <p:spPr>
          <a:xfrm rot="21280800">
            <a:off x="91440" y="77040"/>
            <a:ext cx="837720" cy="120528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27" name="CustomShape 2"/>
          <p:cNvSpPr/>
          <p:nvPr/>
        </p:nvSpPr>
        <p:spPr>
          <a:xfrm>
            <a:off x="849240" y="2925000"/>
            <a:ext cx="4670280" cy="3528000"/>
          </a:xfrm>
          <a:prstGeom prst="rect">
            <a:avLst/>
          </a:prstGeom>
          <a:noFill/>
          <a:ln w="0">
            <a:noFill/>
          </a:ln>
        </p:spPr>
        <p:style>
          <a:lnRef idx="0"/>
          <a:fillRef idx="0"/>
          <a:effectRef idx="0"/>
          <a:fontRef idx="minor"/>
        </p:style>
        <p:txBody>
          <a:bodyPr anchor="ctr">
            <a:noAutofit/>
          </a:bodyPr>
          <a:p>
            <a:pPr marL="343080" indent="-342720">
              <a:lnSpc>
                <a:spcPct val="100000"/>
              </a:lnSpc>
              <a:spcAft>
                <a:spcPts val="1199"/>
              </a:spcAft>
              <a:buClr>
                <a:srgbClr val="92d050"/>
              </a:buClr>
              <a:buFont typeface="Wingdings" charset="2"/>
              <a:buChar char=""/>
            </a:pPr>
            <a:r>
              <a:rPr b="1" lang="es-ES" sz="2800" spc="-1" strike="noStrike">
                <a:solidFill>
                  <a:srgbClr val="008080"/>
                </a:solidFill>
                <a:latin typeface="Handlee"/>
              </a:rPr>
              <a:t>Calidad </a:t>
            </a:r>
            <a:r>
              <a:rPr b="0" lang="es-ES" sz="2800" spc="-1" strike="noStrike">
                <a:solidFill>
                  <a:srgbClr val="000000"/>
                </a:solidFill>
                <a:latin typeface="Handlee"/>
              </a:rPr>
              <a:t>del pescado </a:t>
            </a:r>
            <a:r>
              <a:rPr b="1" lang="es-ES" sz="2800" spc="-1" strike="noStrike">
                <a:solidFill>
                  <a:srgbClr val="008080"/>
                </a:solidFill>
                <a:latin typeface="Handlee"/>
              </a:rPr>
              <a:t>fresco</a:t>
            </a:r>
            <a:endParaRPr b="0" lang="es-ES" sz="2800" spc="-1" strike="noStrike">
              <a:latin typeface="Arial"/>
            </a:endParaRPr>
          </a:p>
          <a:p>
            <a:pPr marL="343080" indent="-342720">
              <a:lnSpc>
                <a:spcPct val="100000"/>
              </a:lnSpc>
              <a:spcAft>
                <a:spcPts val="1199"/>
              </a:spcAft>
              <a:buClr>
                <a:srgbClr val="92d050"/>
              </a:buClr>
              <a:buFont typeface="Wingdings" charset="2"/>
              <a:buChar char=""/>
            </a:pPr>
            <a:r>
              <a:rPr b="0" lang="es-ES" sz="2800" spc="-1" strike="noStrike">
                <a:solidFill>
                  <a:srgbClr val="000000"/>
                </a:solidFill>
                <a:latin typeface="Handlee"/>
              </a:rPr>
              <a:t>Bueno</a:t>
            </a:r>
            <a:r>
              <a:rPr b="1" lang="es-ES" sz="2800" spc="-1" strike="noStrike">
                <a:solidFill>
                  <a:srgbClr val="008080"/>
                </a:solidFill>
                <a:latin typeface="Handlee"/>
              </a:rPr>
              <a:t> </a:t>
            </a:r>
            <a:r>
              <a:rPr b="0" lang="es-ES" sz="2800" spc="-1" strike="noStrike">
                <a:solidFill>
                  <a:srgbClr val="000000"/>
                </a:solidFill>
                <a:latin typeface="Handlee"/>
              </a:rPr>
              <a:t>para la </a:t>
            </a:r>
            <a:r>
              <a:rPr b="1" lang="es-ES" sz="2800" spc="-1" strike="noStrike">
                <a:solidFill>
                  <a:srgbClr val="008080"/>
                </a:solidFill>
                <a:latin typeface="Handlee"/>
              </a:rPr>
              <a:t>economía </a:t>
            </a:r>
            <a:r>
              <a:rPr b="0" lang="es-ES" sz="2800" spc="-1" strike="noStrike">
                <a:solidFill>
                  <a:srgbClr val="000000"/>
                </a:solidFill>
                <a:latin typeface="Handlee"/>
              </a:rPr>
              <a:t>de </a:t>
            </a:r>
            <a:r>
              <a:rPr b="1" lang="es-ES" sz="2800" spc="-1" strike="noStrike">
                <a:solidFill>
                  <a:srgbClr val="008080"/>
                </a:solidFill>
                <a:latin typeface="Handlee"/>
              </a:rPr>
              <a:t>Águilas </a:t>
            </a:r>
            <a:r>
              <a:rPr b="0" lang="es-ES" sz="2800" spc="-1" strike="noStrike">
                <a:solidFill>
                  <a:srgbClr val="000000"/>
                </a:solidFill>
                <a:latin typeface="Handlee"/>
              </a:rPr>
              <a:t>(pescadores, pescaderías, restaurantes…)</a:t>
            </a:r>
            <a:endParaRPr b="0" lang="es-ES" sz="2800" spc="-1" strike="noStrike">
              <a:latin typeface="Arial"/>
            </a:endParaRPr>
          </a:p>
          <a:p>
            <a:pPr marL="343080" indent="-342720">
              <a:lnSpc>
                <a:spcPct val="100000"/>
              </a:lnSpc>
              <a:spcAft>
                <a:spcPts val="1199"/>
              </a:spcAft>
              <a:buClr>
                <a:srgbClr val="92d050"/>
              </a:buClr>
              <a:buFont typeface="Wingdings" charset="2"/>
              <a:buChar char=""/>
            </a:pPr>
            <a:r>
              <a:rPr b="0" lang="es-ES" sz="2800" spc="-1" strike="noStrike">
                <a:solidFill>
                  <a:srgbClr val="000000"/>
                </a:solidFill>
                <a:latin typeface="Handlee"/>
              </a:rPr>
              <a:t>Bueno para el </a:t>
            </a:r>
            <a:r>
              <a:rPr b="1" lang="es-ES" sz="2800" spc="-1" strike="noStrike">
                <a:solidFill>
                  <a:srgbClr val="008080"/>
                </a:solidFill>
                <a:latin typeface="Handlee"/>
              </a:rPr>
              <a:t>medioambiente</a:t>
            </a:r>
            <a:r>
              <a:rPr b="0" lang="es-ES" sz="2800" spc="-1" strike="noStrike">
                <a:solidFill>
                  <a:srgbClr val="000000"/>
                </a:solidFill>
                <a:latin typeface="Handlee"/>
              </a:rPr>
              <a:t> (no necesita transporte, pesqueras artesanales)</a:t>
            </a:r>
            <a:endParaRPr b="0" lang="es-ES" sz="2800" spc="-1" strike="noStrike">
              <a:latin typeface="Arial"/>
            </a:endParaRPr>
          </a:p>
          <a:p>
            <a:pPr marL="343080" indent="-342720">
              <a:lnSpc>
                <a:spcPct val="100000"/>
              </a:lnSpc>
              <a:spcAft>
                <a:spcPts val="1199"/>
              </a:spcAft>
              <a:buClr>
                <a:srgbClr val="92d050"/>
              </a:buClr>
              <a:buFont typeface="Wingdings" charset="2"/>
              <a:buChar char=""/>
            </a:pPr>
            <a:r>
              <a:rPr b="0" lang="es-ES" sz="2800" spc="-1" strike="noStrike">
                <a:solidFill>
                  <a:srgbClr val="000000"/>
                </a:solidFill>
                <a:latin typeface="Handlee"/>
              </a:rPr>
              <a:t>Para la </a:t>
            </a:r>
            <a:r>
              <a:rPr b="1" lang="es-ES" sz="2800" spc="-1" strike="noStrike">
                <a:solidFill>
                  <a:srgbClr val="008080"/>
                </a:solidFill>
                <a:latin typeface="Handlee"/>
              </a:rPr>
              <a:t>salud</a:t>
            </a:r>
            <a:endParaRPr b="0" lang="es-ES" sz="2800" spc="-1" strike="noStrike">
              <a:latin typeface="Arial"/>
            </a:endParaRPr>
          </a:p>
          <a:p>
            <a:pPr>
              <a:lnSpc>
                <a:spcPct val="100000"/>
              </a:lnSpc>
              <a:spcAft>
                <a:spcPts val="1199"/>
              </a:spcAft>
            </a:pPr>
            <a:endParaRPr b="0" lang="es-ES" sz="2800" spc="-1" strike="noStrike">
              <a:latin typeface="Arial"/>
            </a:endParaRPr>
          </a:p>
        </p:txBody>
      </p:sp>
      <p:sp>
        <p:nvSpPr>
          <p:cNvPr id="328" name="CustomShape 3"/>
          <p:cNvSpPr/>
          <p:nvPr/>
        </p:nvSpPr>
        <p:spPr>
          <a:xfrm>
            <a:off x="827280" y="476640"/>
            <a:ext cx="5030280" cy="1495800"/>
          </a:xfrm>
          <a:prstGeom prst="rect">
            <a:avLst/>
          </a:prstGeom>
          <a:noFill/>
          <a:ln w="0">
            <a:noFill/>
          </a:ln>
        </p:spPr>
        <p:style>
          <a:lnRef idx="0"/>
          <a:fillRef idx="0"/>
          <a:effectRef idx="0"/>
          <a:fontRef idx="minor"/>
        </p:style>
        <p:txBody>
          <a:bodyPr anchor="ctr">
            <a:noAutofit/>
          </a:bodyPr>
          <a:p>
            <a:pPr>
              <a:lnSpc>
                <a:spcPct val="100000"/>
              </a:lnSpc>
            </a:pPr>
            <a:r>
              <a:rPr b="0" lang="es-ES" sz="4000" spc="-1" strike="noStrike">
                <a:solidFill>
                  <a:srgbClr val="000000"/>
                </a:solidFill>
                <a:latin typeface="Handlee"/>
              </a:rPr>
              <a:t>¿Por qué es </a:t>
            </a:r>
            <a:r>
              <a:rPr b="1" lang="es-ES" sz="4000" spc="-1" strike="noStrike">
                <a:solidFill>
                  <a:srgbClr val="000000"/>
                </a:solidFill>
                <a:latin typeface="Handlee"/>
              </a:rPr>
              <a:t>beneficioso</a:t>
            </a:r>
            <a:r>
              <a:rPr b="0" lang="es-ES" sz="4000" spc="-1" strike="noStrike">
                <a:solidFill>
                  <a:srgbClr val="000000"/>
                </a:solidFill>
                <a:latin typeface="Handlee"/>
              </a:rPr>
              <a:t> consumir </a:t>
            </a:r>
            <a:r>
              <a:rPr b="1" lang="es-ES" sz="4000" spc="-1" strike="noStrike">
                <a:solidFill>
                  <a:srgbClr val="000000"/>
                </a:solidFill>
                <a:latin typeface="Handlee"/>
              </a:rPr>
              <a:t>pescado</a:t>
            </a:r>
            <a:r>
              <a:rPr b="0" lang="es-ES" sz="4000" spc="-1" strike="noStrike">
                <a:solidFill>
                  <a:srgbClr val="000000"/>
                </a:solidFill>
                <a:latin typeface="Handlee"/>
              </a:rPr>
              <a:t> de </a:t>
            </a:r>
            <a:r>
              <a:rPr b="1" lang="es-ES" sz="4000" spc="-1" strike="noStrike">
                <a:solidFill>
                  <a:srgbClr val="cc0099"/>
                </a:solidFill>
                <a:latin typeface="Handlee"/>
              </a:rPr>
              <a:t>Águilas</a:t>
            </a:r>
            <a:r>
              <a:rPr b="0" lang="es-ES" sz="4000" spc="-1" strike="noStrike">
                <a:solidFill>
                  <a:srgbClr val="000000"/>
                </a:solidFill>
                <a:latin typeface="Handlee"/>
              </a:rPr>
              <a:t>?</a:t>
            </a:r>
            <a:endParaRPr b="0" lang="es-ES" sz="4000" spc="-1" strike="noStrike">
              <a:latin typeface="Arial"/>
            </a:endParaRPr>
          </a:p>
        </p:txBody>
      </p:sp>
      <p:sp>
        <p:nvSpPr>
          <p:cNvPr id="329" name="CustomShape 4"/>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330" name="Imagen 2" descr=""/>
          <p:cNvPicPr/>
          <p:nvPr/>
        </p:nvPicPr>
        <p:blipFill>
          <a:blip r:embed="rId1"/>
          <a:stretch/>
        </p:blipFill>
        <p:spPr>
          <a:xfrm>
            <a:off x="6376680" y="0"/>
            <a:ext cx="5826240" cy="4796640"/>
          </a:xfrm>
          <a:prstGeom prst="rect">
            <a:avLst/>
          </a:prstGeom>
          <a:ln w="0">
            <a:noFill/>
          </a:ln>
        </p:spPr>
      </p:pic>
      <p:pic>
        <p:nvPicPr>
          <p:cNvPr id="331" name="Imagen 1" descr=""/>
          <p:cNvPicPr/>
          <p:nvPr/>
        </p:nvPicPr>
        <p:blipFill>
          <a:blip r:embed="rId2"/>
          <a:stretch/>
        </p:blipFill>
        <p:spPr>
          <a:xfrm>
            <a:off x="6376680" y="4704840"/>
            <a:ext cx="5815080" cy="1387800"/>
          </a:xfrm>
          <a:prstGeom prst="rect">
            <a:avLst/>
          </a:prstGeom>
          <a:ln w="0">
            <a:noFill/>
          </a:ln>
        </p:spPr>
      </p:pic>
      <p:sp>
        <p:nvSpPr>
          <p:cNvPr id="332" name="CustomShape 5"/>
          <p:cNvSpPr/>
          <p:nvPr/>
        </p:nvSpPr>
        <p:spPr>
          <a:xfrm>
            <a:off x="8544240" y="4542840"/>
            <a:ext cx="3672000" cy="228600"/>
          </a:xfrm>
          <a:prstGeom prst="rect">
            <a:avLst/>
          </a:prstGeom>
          <a:noFill/>
          <a:ln w="0">
            <a:noFill/>
          </a:ln>
        </p:spPr>
        <p:style>
          <a:lnRef idx="0"/>
          <a:fillRef idx="0"/>
          <a:effectRef idx="0"/>
          <a:fontRef idx="minor"/>
        </p:style>
        <p:txBody>
          <a:bodyPr anchor="ctr">
            <a:noAutofit/>
          </a:bodyPr>
          <a:p>
            <a:pPr algn="r">
              <a:lnSpc>
                <a:spcPct val="100000"/>
              </a:lnSpc>
              <a:spcAft>
                <a:spcPts val="1199"/>
              </a:spcAft>
            </a:pPr>
            <a:r>
              <a:rPr b="0" lang="es-ES" sz="800" spc="-1" strike="noStrike">
                <a:solidFill>
                  <a:srgbClr val="000000"/>
                </a:solidFill>
                <a:latin typeface="Handlee"/>
              </a:rPr>
              <a:t>Imágenes del vídeo de infoÁguilas.es (Dinamización de la Plaza de Abastos de Águilas)</a:t>
            </a:r>
            <a:endParaRPr b="0" lang="es-ES" sz="800" spc="-1" strike="noStrike">
              <a:latin typeface="Arial"/>
            </a:endParaRPr>
          </a:p>
        </p:txBody>
      </p:sp>
      <p:pic>
        <p:nvPicPr>
          <p:cNvPr id="333" name="Imagen 16" descr=""/>
          <p:cNvPicPr/>
          <p:nvPr/>
        </p:nvPicPr>
        <p:blipFill>
          <a:blip r:embed="rId3"/>
          <a:stretch/>
        </p:blipFill>
        <p:spPr>
          <a:xfrm rot="21280800">
            <a:off x="93240" y="260280"/>
            <a:ext cx="634320" cy="1027440"/>
          </a:xfrm>
          <a:prstGeom prst="rect">
            <a:avLst/>
          </a:prstGeom>
          <a:ln w="0">
            <a:noFill/>
          </a:ln>
        </p:spPr>
      </p:pic>
    </p:spTree>
  </p:cSld>
  <mc:AlternateContent>
    <mc:Choice Requires="p14">
      <p:transition spd="slow" p14:dur="2000"/>
    </mc:Choice>
    <mc:Fallback>
      <p:transition spd="slow"/>
    </mc:Fallback>
  </mc:AlternateContent>
  <p:timing>
    <p:tnLst>
      <p:par>
        <p:cTn id="77" dur="indefinite" restart="never" nodeType="tmRoot">
          <p:childTnLst>
            <p:seq>
              <p:cTn id="78" dur="indefinite" nodeType="mainSeq">
                <p:childTnLst>
                  <p:par>
                    <p:cTn id="79" fill="hold">
                      <p:stCondLst>
                        <p:cond delay="indefinite"/>
                      </p:stCondLst>
                      <p:childTnLst>
                        <p:par>
                          <p:cTn id="80" fill="hold">
                            <p:stCondLst>
                              <p:cond delay="0"/>
                            </p:stCondLst>
                            <p:childTnLst>
                              <p:par>
                                <p:cTn id="81" nodeType="clickEffect" fill="hold" presetClass="entr" presetID="1">
                                  <p:stCondLst>
                                    <p:cond delay="0"/>
                                  </p:stCondLst>
                                  <p:childTnLst>
                                    <p:set>
                                      <p:cBhvr>
                                        <p:cTn id="82"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4"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35" name="CustomShape 2"/>
          <p:cNvSpPr/>
          <p:nvPr/>
        </p:nvSpPr>
        <p:spPr>
          <a:xfrm>
            <a:off x="695160" y="1382400"/>
            <a:ext cx="10099800" cy="1007640"/>
          </a:xfrm>
          <a:prstGeom prst="rect">
            <a:avLst/>
          </a:prstGeom>
          <a:noFill/>
          <a:ln w="0">
            <a:noFill/>
          </a:ln>
        </p:spPr>
        <p:style>
          <a:lnRef idx="0"/>
          <a:fillRef idx="0"/>
          <a:effectRef idx="0"/>
          <a:fontRef idx="minor"/>
        </p:style>
        <p:txBody>
          <a:bodyPr anchor="ctr">
            <a:noAutofit/>
          </a:bodyPr>
          <a:p>
            <a:pPr algn="ctr">
              <a:lnSpc>
                <a:spcPct val="100000"/>
              </a:lnSpc>
            </a:pPr>
            <a:r>
              <a:rPr b="1" lang="es-ES" sz="6000" spc="-1" strike="noStrike">
                <a:solidFill>
                  <a:srgbClr val="92d050"/>
                </a:solidFill>
                <a:latin typeface="Handlee"/>
              </a:rPr>
              <a:t>¿</a:t>
            </a:r>
            <a:r>
              <a:rPr b="0" lang="es-ES" sz="6000" spc="-1" strike="noStrike">
                <a:solidFill>
                  <a:srgbClr val="000000"/>
                </a:solidFill>
                <a:latin typeface="Handlee"/>
              </a:rPr>
              <a:t>Sabes que existe </a:t>
            </a:r>
            <a:r>
              <a:rPr b="1" lang="es-ES" sz="6000" spc="-1" strike="noStrike">
                <a:solidFill>
                  <a:srgbClr val="92d050"/>
                </a:solidFill>
                <a:latin typeface="Handlee"/>
              </a:rPr>
              <a:t>pescado </a:t>
            </a:r>
            <a:r>
              <a:rPr b="1" lang="es-ES" sz="6000" spc="-1" strike="noStrike">
                <a:solidFill>
                  <a:srgbClr val="cc0099"/>
                </a:solidFill>
                <a:latin typeface="Handlee"/>
              </a:rPr>
              <a:t>blanco</a:t>
            </a:r>
            <a:r>
              <a:rPr b="1" lang="es-ES" sz="6000" spc="-1" strike="noStrike">
                <a:solidFill>
                  <a:srgbClr val="92d050"/>
                </a:solidFill>
                <a:latin typeface="Handlee"/>
              </a:rPr>
              <a:t> y pescado </a:t>
            </a:r>
            <a:r>
              <a:rPr b="1" lang="es-ES" sz="6000" spc="-1" strike="noStrike">
                <a:solidFill>
                  <a:srgbClr val="0070c0"/>
                </a:solidFill>
                <a:latin typeface="Handlee"/>
              </a:rPr>
              <a:t>azul</a:t>
            </a:r>
            <a:r>
              <a:rPr b="1" lang="es-ES" sz="6000" spc="-1" strike="noStrike">
                <a:solidFill>
                  <a:srgbClr val="92d050"/>
                </a:solidFill>
                <a:latin typeface="Handlee"/>
              </a:rPr>
              <a:t>?</a:t>
            </a:r>
            <a:endParaRPr b="0" lang="es-ES" sz="6000" spc="-1" strike="noStrike">
              <a:latin typeface="Arial"/>
            </a:endParaRPr>
          </a:p>
        </p:txBody>
      </p:sp>
      <p:pic>
        <p:nvPicPr>
          <p:cNvPr id="336" name="Imagen 6" descr=""/>
          <p:cNvPicPr/>
          <p:nvPr/>
        </p:nvPicPr>
        <p:blipFill>
          <a:blip r:embed="rId1"/>
          <a:srcRect l="0" t="10030" r="0" b="0"/>
          <a:stretch/>
        </p:blipFill>
        <p:spPr>
          <a:xfrm>
            <a:off x="10344600" y="-51480"/>
            <a:ext cx="1554480" cy="1937160"/>
          </a:xfrm>
          <a:prstGeom prst="rect">
            <a:avLst/>
          </a:prstGeom>
          <a:ln w="0">
            <a:noFill/>
          </a:ln>
        </p:spPr>
      </p:pic>
      <p:sp>
        <p:nvSpPr>
          <p:cNvPr id="337"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338" name="CustomShape 4"/>
          <p:cNvSpPr/>
          <p:nvPr/>
        </p:nvSpPr>
        <p:spPr>
          <a:xfrm>
            <a:off x="1478880" y="3357000"/>
            <a:ext cx="4473000" cy="2282400"/>
          </a:xfrm>
          <a:prstGeom prst="rect">
            <a:avLst/>
          </a:prstGeom>
          <a:noFill/>
          <a:ln w="0">
            <a:noFill/>
          </a:ln>
        </p:spPr>
        <p:style>
          <a:lnRef idx="0"/>
          <a:fillRef idx="0"/>
          <a:effectRef idx="0"/>
          <a:fontRef idx="minor"/>
        </p:style>
        <p:txBody>
          <a:bodyPr anchor="ctr">
            <a:noAutofit/>
          </a:bodyPr>
          <a:p>
            <a:pPr algn="ctr">
              <a:lnSpc>
                <a:spcPct val="100000"/>
              </a:lnSpc>
            </a:pPr>
            <a:r>
              <a:rPr b="0" lang="es-ES" sz="4800" spc="-1" strike="noStrike">
                <a:solidFill>
                  <a:srgbClr val="000000"/>
                </a:solidFill>
                <a:latin typeface="Handlee"/>
              </a:rPr>
              <a:t>¿Será porque los pescados tienen los ojos </a:t>
            </a:r>
            <a:r>
              <a:rPr b="0" lang="es-ES" sz="4800" spc="-1" strike="noStrike">
                <a:solidFill>
                  <a:srgbClr val="00b0f0"/>
                </a:solidFill>
                <a:latin typeface="Handlee"/>
              </a:rPr>
              <a:t>azules</a:t>
            </a:r>
            <a:r>
              <a:rPr b="0" lang="es-ES" sz="4800" spc="-1" strike="noStrike">
                <a:solidFill>
                  <a:srgbClr val="000000"/>
                </a:solidFill>
                <a:latin typeface="Handlee"/>
              </a:rPr>
              <a:t>?</a:t>
            </a:r>
            <a:endParaRPr b="0" lang="es-ES" sz="4800" spc="-1" strike="noStrike">
              <a:latin typeface="Arial"/>
            </a:endParaRPr>
          </a:p>
        </p:txBody>
      </p:sp>
      <p:sp>
        <p:nvSpPr>
          <p:cNvPr id="339" name="CustomShape 5"/>
          <p:cNvSpPr/>
          <p:nvPr/>
        </p:nvSpPr>
        <p:spPr>
          <a:xfrm>
            <a:off x="6239880" y="3792600"/>
            <a:ext cx="3763080" cy="1259280"/>
          </a:xfrm>
          <a:prstGeom prst="rect">
            <a:avLst/>
          </a:prstGeom>
          <a:noFill/>
          <a:ln w="0">
            <a:noFill/>
          </a:ln>
        </p:spPr>
        <p:style>
          <a:lnRef idx="0"/>
          <a:fillRef idx="0"/>
          <a:effectRef idx="0"/>
          <a:fontRef idx="minor"/>
        </p:style>
        <p:txBody>
          <a:bodyPr anchor="ctr">
            <a:noAutofit/>
          </a:bodyPr>
          <a:p>
            <a:pPr algn="ctr">
              <a:lnSpc>
                <a:spcPct val="100000"/>
              </a:lnSpc>
            </a:pPr>
            <a:r>
              <a:rPr b="1" lang="es-ES" sz="8000" spc="-1" strike="noStrike">
                <a:solidFill>
                  <a:srgbClr val="ff0000"/>
                </a:solidFill>
                <a:latin typeface="Handlee"/>
              </a:rPr>
              <a:t>¡NO!</a:t>
            </a:r>
            <a:endParaRPr b="0" lang="es-ES" sz="8000" spc="-1" strike="noStrike">
              <a:latin typeface="Arial"/>
            </a:endParaRPr>
          </a:p>
        </p:txBody>
      </p:sp>
    </p:spTree>
  </p:cSld>
  <mc:AlternateContent>
    <mc:Choice Requires="p14">
      <p:transition spd="slow" p14:dur="2000"/>
    </mc:Choice>
    <mc:Fallback>
      <p:transition spd="slow"/>
    </mc:Fallback>
  </mc:AlternateContent>
  <p:timing>
    <p:tnLst>
      <p:par>
        <p:cTn id="83" dur="indefinite" restart="never" nodeType="tmRoot">
          <p:childTnLst>
            <p:seq>
              <p:cTn id="84" dur="indefinite" nodeType="mainSeq">
                <p:childTnLst>
                  <p:par>
                    <p:cTn id="85" fill="hold">
                      <p:stCondLst>
                        <p:cond delay="indefinite"/>
                      </p:stCondLst>
                      <p:childTnLst>
                        <p:par>
                          <p:cTn id="86" fill="hold">
                            <p:stCondLst>
                              <p:cond delay="0"/>
                            </p:stCondLst>
                            <p:childTnLst>
                              <p:par>
                                <p:cTn id="87" nodeType="clickEffect" fill="hold" presetClass="entr" presetID="1">
                                  <p:stCondLst>
                                    <p:cond delay="0"/>
                                  </p:stCondLst>
                                  <p:childTnLst>
                                    <p:set>
                                      <p:cBhvr>
                                        <p:cTn id="88" dur="1" fill="hold">
                                          <p:stCondLst>
                                            <p:cond delay="0"/>
                                          </p:stCondLst>
                                        </p:cTn>
                                        <p:tgtEl>
                                          <p:spTgt spid="33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nodeType="clickEffect" fill="hold" presetClass="entr" presetID="1">
                                  <p:stCondLst>
                                    <p:cond delay="0"/>
                                  </p:stCondLst>
                                  <p:childTnLst>
                                    <p:set>
                                      <p:cBhvr>
                                        <p:cTn id="92" dur="1" fill="hold">
                                          <p:stCondLst>
                                            <p:cond delay="0"/>
                                          </p:stCondLst>
                                        </p:cTn>
                                        <p:tgtEl>
                                          <p:spTgt spid="3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41" name="CustomShape 2"/>
          <p:cNvSpPr/>
          <p:nvPr/>
        </p:nvSpPr>
        <p:spPr>
          <a:xfrm>
            <a:off x="695520" y="577440"/>
            <a:ext cx="6624360" cy="1007640"/>
          </a:xfrm>
          <a:prstGeom prst="rect">
            <a:avLst/>
          </a:prstGeom>
          <a:noFill/>
          <a:ln w="0">
            <a:noFill/>
          </a:ln>
        </p:spPr>
        <p:style>
          <a:lnRef idx="0"/>
          <a:fillRef idx="0"/>
          <a:effectRef idx="0"/>
          <a:fontRef idx="minor"/>
        </p:style>
        <p:txBody>
          <a:bodyPr anchor="ctr">
            <a:noAutofit/>
          </a:bodyPr>
          <a:p>
            <a:pPr algn="ctr">
              <a:lnSpc>
                <a:spcPct val="100000"/>
              </a:lnSpc>
            </a:pPr>
            <a:r>
              <a:rPr b="1" lang="es-ES" sz="6000" spc="-1" strike="noStrike">
                <a:solidFill>
                  <a:srgbClr val="92d050"/>
                </a:solidFill>
                <a:latin typeface="Handlee"/>
              </a:rPr>
              <a:t>El pescado </a:t>
            </a:r>
            <a:r>
              <a:rPr b="1" lang="es-ES" sz="6000" spc="-1" strike="noStrike">
                <a:solidFill>
                  <a:srgbClr val="0070c0"/>
                </a:solidFill>
                <a:latin typeface="Handlee"/>
              </a:rPr>
              <a:t>AZUL</a:t>
            </a:r>
            <a:endParaRPr b="0" lang="es-ES" sz="6000" spc="-1" strike="noStrike">
              <a:latin typeface="Arial"/>
            </a:endParaRPr>
          </a:p>
        </p:txBody>
      </p:sp>
      <p:pic>
        <p:nvPicPr>
          <p:cNvPr id="342" name="Imagen 6" descr=""/>
          <p:cNvPicPr/>
          <p:nvPr/>
        </p:nvPicPr>
        <p:blipFill>
          <a:blip r:embed="rId1"/>
          <a:srcRect l="0" t="10030" r="0" b="0"/>
          <a:stretch/>
        </p:blipFill>
        <p:spPr>
          <a:xfrm>
            <a:off x="10344600" y="-51480"/>
            <a:ext cx="1554480" cy="1937160"/>
          </a:xfrm>
          <a:prstGeom prst="rect">
            <a:avLst/>
          </a:prstGeom>
          <a:ln w="0">
            <a:noFill/>
          </a:ln>
        </p:spPr>
      </p:pic>
      <p:sp>
        <p:nvSpPr>
          <p:cNvPr id="343"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344" name="CustomShape 4"/>
          <p:cNvSpPr/>
          <p:nvPr/>
        </p:nvSpPr>
        <p:spPr>
          <a:xfrm>
            <a:off x="1161000" y="1556640"/>
            <a:ext cx="7137360" cy="4392000"/>
          </a:xfrm>
          <a:prstGeom prst="rect">
            <a:avLst/>
          </a:prstGeom>
          <a:noFill/>
          <a:ln w="0">
            <a:noFill/>
          </a:ln>
        </p:spPr>
        <p:style>
          <a:lnRef idx="0"/>
          <a:fillRef idx="0"/>
          <a:effectRef idx="0"/>
          <a:fontRef idx="minor"/>
        </p:style>
        <p:txBody>
          <a:bodyPr anchor="ctr">
            <a:noAutofit/>
          </a:bodyPr>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Handlee"/>
              </a:rPr>
              <a:t>Su </a:t>
            </a:r>
            <a:r>
              <a:rPr b="0" lang="es-ES" sz="2400" spc="-1" strike="noStrike">
                <a:solidFill>
                  <a:srgbClr val="0070c0"/>
                </a:solidFill>
                <a:latin typeface="Handlee"/>
              </a:rPr>
              <a:t>cola</a:t>
            </a:r>
            <a:r>
              <a:rPr b="0" lang="es-ES" sz="2400" spc="-1" strike="noStrike">
                <a:solidFill>
                  <a:srgbClr val="000000"/>
                </a:solidFill>
                <a:latin typeface="Handlee"/>
              </a:rPr>
              <a:t> suele tener forma de</a:t>
            </a:r>
            <a:r>
              <a:rPr b="0" lang="es-ES" sz="2400" spc="-1" strike="noStrike">
                <a:solidFill>
                  <a:srgbClr val="0070c0"/>
                </a:solidFill>
                <a:latin typeface="Handlee"/>
              </a:rPr>
              <a:t> flecha</a:t>
            </a:r>
            <a:r>
              <a:rPr b="0" lang="es-ES" sz="2400" spc="-1" strike="noStrike">
                <a:solidFill>
                  <a:srgbClr val="000000"/>
                </a:solidFill>
                <a:latin typeface="Handlee"/>
              </a:rPr>
              <a:t>. </a:t>
            </a:r>
            <a:endParaRPr b="0" lang="es-ES" sz="2400" spc="-1" strike="noStrike">
              <a:latin typeface="Arial"/>
            </a:endParaRPr>
          </a:p>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Handlee"/>
              </a:rPr>
              <a:t>Nadan </a:t>
            </a:r>
            <a:r>
              <a:rPr b="0" lang="es-ES" sz="2400" spc="-1" strike="noStrike">
                <a:solidFill>
                  <a:srgbClr val="0070c0"/>
                </a:solidFill>
                <a:latin typeface="Handlee"/>
              </a:rPr>
              <a:t>cerca de la superficie</a:t>
            </a:r>
            <a:r>
              <a:rPr b="0" lang="es-ES" sz="2400" spc="-1" strike="noStrike">
                <a:solidFill>
                  <a:srgbClr val="000000"/>
                </a:solidFill>
                <a:latin typeface="Handlee"/>
              </a:rPr>
              <a:t>.</a:t>
            </a:r>
            <a:endParaRPr b="0" lang="es-ES" sz="2400" spc="-1" strike="noStrike">
              <a:latin typeface="Arial"/>
            </a:endParaRPr>
          </a:p>
          <a:p>
            <a:pPr marL="457200" indent="-456840">
              <a:lnSpc>
                <a:spcPct val="100000"/>
              </a:lnSpc>
              <a:spcBef>
                <a:spcPts val="1199"/>
              </a:spcBef>
              <a:buClr>
                <a:srgbClr val="92d050"/>
              </a:buClr>
              <a:buFont typeface="Wingdings" charset="2"/>
              <a:buChar char=""/>
            </a:pPr>
            <a:r>
              <a:rPr b="0" lang="es-ES" sz="2400" spc="-1" strike="noStrike">
                <a:solidFill>
                  <a:srgbClr val="0070c0"/>
                </a:solidFill>
                <a:latin typeface="Handlee"/>
              </a:rPr>
              <a:t>Ricos </a:t>
            </a:r>
            <a:r>
              <a:rPr b="0" lang="es-ES" sz="2400" spc="-1" strike="noStrike">
                <a:solidFill>
                  <a:srgbClr val="000000"/>
                </a:solidFill>
                <a:latin typeface="Handlee"/>
              </a:rPr>
              <a:t>en </a:t>
            </a:r>
            <a:r>
              <a:rPr b="1" lang="es-ES" sz="2400" spc="-1" strike="noStrike">
                <a:solidFill>
                  <a:srgbClr val="000000"/>
                </a:solidFill>
                <a:latin typeface="Handlee"/>
              </a:rPr>
              <a:t>ácidos grasos </a:t>
            </a:r>
            <a:r>
              <a:rPr b="0" lang="es-ES" sz="2400" spc="-1" strike="noStrike">
                <a:solidFill>
                  <a:srgbClr val="000000"/>
                </a:solidFill>
                <a:latin typeface="Handlee"/>
              </a:rPr>
              <a:t>y aportan </a:t>
            </a:r>
            <a:r>
              <a:rPr b="1" lang="es-ES" sz="2400" spc="-1" strike="noStrike">
                <a:solidFill>
                  <a:srgbClr val="000000"/>
                </a:solidFill>
                <a:latin typeface="Handlee"/>
              </a:rPr>
              <a:t>proteínas</a:t>
            </a:r>
            <a:r>
              <a:rPr b="0" lang="es-ES" sz="2400" spc="-1" strike="noStrike">
                <a:solidFill>
                  <a:srgbClr val="000000"/>
                </a:solidFill>
                <a:latin typeface="Handlee"/>
              </a:rPr>
              <a:t>, </a:t>
            </a:r>
            <a:r>
              <a:rPr b="1" lang="es-ES" sz="2400" spc="-1" strike="noStrike">
                <a:solidFill>
                  <a:srgbClr val="000000"/>
                </a:solidFill>
                <a:latin typeface="Handlee"/>
              </a:rPr>
              <a:t>hierro</a:t>
            </a:r>
            <a:r>
              <a:rPr b="0" lang="es-ES" sz="2400" spc="-1" strike="noStrike">
                <a:solidFill>
                  <a:srgbClr val="000000"/>
                </a:solidFill>
                <a:latin typeface="Handlee"/>
              </a:rPr>
              <a:t> y </a:t>
            </a:r>
            <a:r>
              <a:rPr b="1" lang="es-ES" sz="2400" spc="-1" strike="noStrike">
                <a:solidFill>
                  <a:srgbClr val="000000"/>
                </a:solidFill>
                <a:latin typeface="Handlee"/>
              </a:rPr>
              <a:t>minerales</a:t>
            </a:r>
            <a:r>
              <a:rPr b="0" lang="es-ES" sz="2400" spc="-1" strike="noStrike">
                <a:solidFill>
                  <a:srgbClr val="000000"/>
                </a:solidFill>
                <a:latin typeface="Handlee"/>
              </a:rPr>
              <a:t> a nuestro organismo. </a:t>
            </a:r>
            <a:endParaRPr b="0" lang="es-ES" sz="2400" spc="-1" strike="noStrike">
              <a:latin typeface="Arial"/>
            </a:endParaRPr>
          </a:p>
          <a:p>
            <a:pPr marL="457200" indent="-456840">
              <a:lnSpc>
                <a:spcPct val="100000"/>
              </a:lnSpc>
              <a:spcBef>
                <a:spcPts val="1199"/>
              </a:spcBef>
              <a:buClr>
                <a:srgbClr val="92d050"/>
              </a:buClr>
              <a:buFont typeface="Wingdings" charset="2"/>
              <a:buChar char=""/>
            </a:pPr>
            <a:r>
              <a:rPr b="0" lang="es-ES" sz="2400" spc="-1" strike="noStrike">
                <a:solidFill>
                  <a:srgbClr val="000000"/>
                </a:solidFill>
                <a:latin typeface="Handlee"/>
              </a:rPr>
              <a:t>Ayudan a </a:t>
            </a:r>
            <a:r>
              <a:rPr b="1" lang="es-ES" sz="2400" spc="-1" strike="noStrike">
                <a:solidFill>
                  <a:srgbClr val="000000"/>
                </a:solidFill>
                <a:latin typeface="Handlee"/>
              </a:rPr>
              <a:t>controlar</a:t>
            </a:r>
            <a:r>
              <a:rPr b="0" lang="es-ES" sz="2400" spc="-1" strike="noStrike">
                <a:solidFill>
                  <a:srgbClr val="000000"/>
                </a:solidFill>
                <a:latin typeface="Handlee"/>
              </a:rPr>
              <a:t> el </a:t>
            </a:r>
            <a:r>
              <a:rPr b="0" lang="es-ES" sz="2400" spc="-1" strike="noStrike">
                <a:solidFill>
                  <a:srgbClr val="0070c0"/>
                </a:solidFill>
                <a:latin typeface="Handlee"/>
              </a:rPr>
              <a:t>colesterol</a:t>
            </a:r>
            <a:r>
              <a:rPr b="0" lang="es-ES" sz="2400" spc="-1" strike="noStrike">
                <a:solidFill>
                  <a:srgbClr val="000000"/>
                </a:solidFill>
                <a:latin typeface="Handlee"/>
              </a:rPr>
              <a:t> y </a:t>
            </a:r>
            <a:r>
              <a:rPr b="1" lang="es-ES" sz="2400" spc="-1" strike="noStrike">
                <a:solidFill>
                  <a:srgbClr val="000000"/>
                </a:solidFill>
                <a:latin typeface="Handlee"/>
              </a:rPr>
              <a:t>prevenir</a:t>
            </a:r>
            <a:r>
              <a:rPr b="0" lang="es-ES" sz="2400" spc="-1" strike="noStrike">
                <a:solidFill>
                  <a:srgbClr val="000000"/>
                </a:solidFill>
                <a:latin typeface="Handlee"/>
              </a:rPr>
              <a:t> problemas del </a:t>
            </a:r>
            <a:r>
              <a:rPr b="0" lang="es-ES" sz="2400" spc="-1" strike="noStrike">
                <a:solidFill>
                  <a:srgbClr val="0070c0"/>
                </a:solidFill>
                <a:latin typeface="Handlee"/>
              </a:rPr>
              <a:t>sistema circulatorio</a:t>
            </a:r>
            <a:r>
              <a:rPr b="0" lang="es-ES" sz="2400" spc="-1" strike="noStrike">
                <a:solidFill>
                  <a:srgbClr val="000000"/>
                </a:solidFill>
                <a:latin typeface="Handlee"/>
              </a:rPr>
              <a:t>.</a:t>
            </a:r>
            <a:endParaRPr b="0" lang="es-ES" sz="2400" spc="-1" strike="noStrike">
              <a:latin typeface="Arial"/>
            </a:endParaRPr>
          </a:p>
          <a:p>
            <a:pPr>
              <a:lnSpc>
                <a:spcPct val="100000"/>
              </a:lnSpc>
              <a:spcBef>
                <a:spcPts val="1199"/>
              </a:spcBef>
            </a:pPr>
            <a:endParaRPr b="0" lang="es-ES" sz="2400" spc="-1" strike="noStrike">
              <a:latin typeface="Arial"/>
            </a:endParaRPr>
          </a:p>
          <a:p>
            <a:pPr>
              <a:lnSpc>
                <a:spcPct val="100000"/>
              </a:lnSpc>
              <a:spcBef>
                <a:spcPts val="1199"/>
              </a:spcBef>
            </a:pPr>
            <a:r>
              <a:rPr b="0" lang="es-ES" sz="2400" spc="-1" strike="noStrike">
                <a:solidFill>
                  <a:srgbClr val="000000"/>
                </a:solidFill>
                <a:latin typeface="Handlee"/>
              </a:rPr>
              <a:t>Entre los pescados azules capturados </a:t>
            </a:r>
            <a:r>
              <a:rPr b="1" lang="es-ES" sz="2400" spc="-1" strike="noStrike">
                <a:solidFill>
                  <a:srgbClr val="000000"/>
                </a:solidFill>
                <a:latin typeface="Handlee"/>
              </a:rPr>
              <a:t>en Águilas</a:t>
            </a:r>
            <a:endParaRPr b="0" lang="es-ES" sz="2400" spc="-1" strike="noStrike">
              <a:latin typeface="Arial"/>
            </a:endParaRPr>
          </a:p>
        </p:txBody>
      </p:sp>
      <p:pic>
        <p:nvPicPr>
          <p:cNvPr id="345" name="Imagen 11" descr=""/>
          <p:cNvPicPr/>
          <p:nvPr/>
        </p:nvPicPr>
        <p:blipFill>
          <a:blip r:embed="rId2"/>
          <a:srcRect l="7179" t="21436" r="9817" b="41118"/>
          <a:stretch/>
        </p:blipFill>
        <p:spPr>
          <a:xfrm flipH="1">
            <a:off x="6409800" y="1712160"/>
            <a:ext cx="1654200" cy="733680"/>
          </a:xfrm>
          <a:prstGeom prst="rect">
            <a:avLst/>
          </a:prstGeom>
          <a:ln w="0">
            <a:noFill/>
          </a:ln>
        </p:spPr>
      </p:pic>
      <p:sp>
        <p:nvSpPr>
          <p:cNvPr id="346" name="CustomShape 5"/>
          <p:cNvSpPr/>
          <p:nvPr/>
        </p:nvSpPr>
        <p:spPr>
          <a:xfrm>
            <a:off x="6127560" y="1895040"/>
            <a:ext cx="215640" cy="352440"/>
          </a:xfrm>
          <a:prstGeom prst="chevron">
            <a:avLst>
              <a:gd name="adj" fmla="val 50000"/>
            </a:avLst>
          </a:prstGeom>
          <a:gradFill rotWithShape="0">
            <a:gsLst>
              <a:gs pos="0">
                <a:srgbClr val="2e5f99"/>
              </a:gs>
              <a:gs pos="100000">
                <a:srgbClr val="3c7ac7"/>
              </a:gs>
            </a:gsLst>
            <a:lin ang="16200000"/>
          </a:gradFill>
          <a:ln>
            <a:solidFill>
              <a:srgbClr val="4a7ebb"/>
            </a:solidFill>
            <a:round/>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347" name="Imagen 12" descr=""/>
          <p:cNvPicPr/>
          <p:nvPr/>
        </p:nvPicPr>
        <p:blipFill>
          <a:blip r:embed="rId3"/>
          <a:srcRect l="0" t="74154" r="38883" b="0"/>
          <a:stretch/>
        </p:blipFill>
        <p:spPr>
          <a:xfrm>
            <a:off x="5257080" y="2445840"/>
            <a:ext cx="3346920" cy="327240"/>
          </a:xfrm>
          <a:prstGeom prst="rect">
            <a:avLst/>
          </a:prstGeom>
          <a:ln w="0">
            <a:noFill/>
          </a:ln>
          <a:effectLst>
            <a:softEdge rad="112680"/>
          </a:effectLst>
        </p:spPr>
      </p:pic>
      <p:pic>
        <p:nvPicPr>
          <p:cNvPr id="348" name="Imagen 13" descr=""/>
          <p:cNvPicPr/>
          <p:nvPr/>
        </p:nvPicPr>
        <p:blipFill>
          <a:blip r:embed="rId4"/>
          <a:stretch/>
        </p:blipFill>
        <p:spPr>
          <a:xfrm>
            <a:off x="9431640" y="3256560"/>
            <a:ext cx="1103760" cy="1079640"/>
          </a:xfrm>
          <a:prstGeom prst="rect">
            <a:avLst/>
          </a:prstGeom>
          <a:ln w="0">
            <a:noFill/>
          </a:ln>
        </p:spPr>
      </p:pic>
      <p:pic>
        <p:nvPicPr>
          <p:cNvPr id="349" name="Imagen 14" descr=""/>
          <p:cNvPicPr/>
          <p:nvPr/>
        </p:nvPicPr>
        <p:blipFill>
          <a:blip r:embed="rId5"/>
          <a:stretch/>
        </p:blipFill>
        <p:spPr>
          <a:xfrm>
            <a:off x="10500120" y="2117520"/>
            <a:ext cx="1136520" cy="1079640"/>
          </a:xfrm>
          <a:prstGeom prst="rect">
            <a:avLst/>
          </a:prstGeom>
          <a:ln w="0">
            <a:noFill/>
          </a:ln>
        </p:spPr>
      </p:pic>
      <p:pic>
        <p:nvPicPr>
          <p:cNvPr id="350" name="Imagen 15" descr=""/>
          <p:cNvPicPr/>
          <p:nvPr/>
        </p:nvPicPr>
        <p:blipFill>
          <a:blip r:embed="rId6"/>
          <a:stretch/>
        </p:blipFill>
        <p:spPr>
          <a:xfrm>
            <a:off x="9276480" y="4466160"/>
            <a:ext cx="1222920" cy="1079640"/>
          </a:xfrm>
          <a:prstGeom prst="rect">
            <a:avLst/>
          </a:prstGeom>
          <a:ln w="0">
            <a:noFill/>
          </a:ln>
        </p:spPr>
      </p:pic>
      <p:pic>
        <p:nvPicPr>
          <p:cNvPr id="351" name="Imagen 16" descr=""/>
          <p:cNvPicPr/>
          <p:nvPr/>
        </p:nvPicPr>
        <p:blipFill>
          <a:blip r:embed="rId7"/>
          <a:stretch/>
        </p:blipFill>
        <p:spPr>
          <a:xfrm>
            <a:off x="10703880" y="3352320"/>
            <a:ext cx="1142640" cy="1079640"/>
          </a:xfrm>
          <a:prstGeom prst="rect">
            <a:avLst/>
          </a:prstGeom>
          <a:ln w="0">
            <a:noFill/>
          </a:ln>
        </p:spPr>
      </p:pic>
      <p:pic>
        <p:nvPicPr>
          <p:cNvPr id="352" name="Imagen 17" descr=""/>
          <p:cNvPicPr/>
          <p:nvPr/>
        </p:nvPicPr>
        <p:blipFill>
          <a:blip r:embed="rId8"/>
          <a:stretch/>
        </p:blipFill>
        <p:spPr>
          <a:xfrm>
            <a:off x="10735560" y="4586760"/>
            <a:ext cx="1110960" cy="1079640"/>
          </a:xfrm>
          <a:prstGeom prst="rect">
            <a:avLst/>
          </a:prstGeom>
          <a:ln w="0">
            <a:noFill/>
          </a:ln>
        </p:spPr>
      </p:pic>
      <p:pic>
        <p:nvPicPr>
          <p:cNvPr id="353" name="Imagen 18" descr=""/>
          <p:cNvPicPr/>
          <p:nvPr/>
        </p:nvPicPr>
        <p:blipFill>
          <a:blip r:embed="rId9"/>
          <a:stretch/>
        </p:blipFill>
        <p:spPr>
          <a:xfrm>
            <a:off x="8785080" y="2169000"/>
            <a:ext cx="1103040" cy="1079640"/>
          </a:xfrm>
          <a:prstGeom prst="rect">
            <a:avLst/>
          </a:prstGeom>
          <a:ln w="0">
            <a:noFill/>
          </a:ln>
        </p:spPr>
      </p:pic>
      <p:pic>
        <p:nvPicPr>
          <p:cNvPr id="354" name="Imagen 19" descr=""/>
          <p:cNvPicPr/>
          <p:nvPr/>
        </p:nvPicPr>
        <p:blipFill>
          <a:blip r:embed="rId10"/>
          <a:stretch/>
        </p:blipFill>
        <p:spPr>
          <a:xfrm>
            <a:off x="8004600" y="4644720"/>
            <a:ext cx="1149120" cy="1079640"/>
          </a:xfrm>
          <a:prstGeom prst="rect">
            <a:avLst/>
          </a:prstGeom>
          <a:ln w="0">
            <a:noFill/>
          </a:ln>
        </p:spPr>
      </p:pic>
      <p:pic>
        <p:nvPicPr>
          <p:cNvPr id="355" name="Imagen 20" descr=""/>
          <p:cNvPicPr/>
          <p:nvPr/>
        </p:nvPicPr>
        <p:blipFill>
          <a:blip r:embed="rId11"/>
          <a:stretch/>
        </p:blipFill>
        <p:spPr>
          <a:xfrm>
            <a:off x="8004600" y="3457440"/>
            <a:ext cx="1103760" cy="1079640"/>
          </a:xfrm>
          <a:prstGeom prst="rect">
            <a:avLst/>
          </a:prstGeom>
          <a:ln w="0">
            <a:noFill/>
          </a:ln>
        </p:spPr>
      </p:pic>
      <p:sp>
        <p:nvSpPr>
          <p:cNvPr id="356" name="CustomShape 6"/>
          <p:cNvSpPr/>
          <p:nvPr/>
        </p:nvSpPr>
        <p:spPr>
          <a:xfrm flipV="1">
            <a:off x="7284240" y="5373360"/>
            <a:ext cx="323640" cy="17280"/>
          </a:xfrm>
          <a:custGeom>
            <a:avLst/>
            <a:gdLst/>
            <a:ahLst/>
            <a:rect l="l" t="t" r="r" b="b"/>
            <a:pathLst>
              <a:path w="21600" h="21600">
                <a:moveTo>
                  <a:pt x="0" y="0"/>
                </a:moveTo>
                <a:lnTo>
                  <a:pt x="21600" y="21600"/>
                </a:lnTo>
              </a:path>
            </a:pathLst>
          </a:custGeom>
          <a:noFill/>
          <a:ln w="57150">
            <a:solidFill>
              <a:srgbClr val="cc0099"/>
            </a:solidFill>
            <a:round/>
            <a:headEnd len="med" type="oval" w="med"/>
            <a:tailEnd len="lg" type="stealth" w="lg"/>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93" dur="indefinite" restart="never" nodeType="tmRoot">
          <p:childTnLst>
            <p:seq>
              <p:cTn id="94" dur="indefinite" nodeType="mainSeq">
                <p:childTnLst>
                  <p:par>
                    <p:cTn id="95" fill="hold">
                      <p:stCondLst>
                        <p:cond delay="0"/>
                      </p:stCondLst>
                      <p:childTnLst>
                        <p:par>
                          <p:cTn id="96" fill="hold">
                            <p:stCondLst>
                              <p:cond delay="0"/>
                            </p:stCondLst>
                            <p:childTnLst>
                              <p:par>
                                <p:cTn id="97" nodeType="withEffect" fill="hold" presetClass="entr" presetID="1">
                                  <p:stCondLst>
                                    <p:cond delay="0"/>
                                  </p:stCondLst>
                                  <p:childTnLst>
                                    <p:set>
                                      <p:cBhvr>
                                        <p:cTn id="98" dur="1" fill="hold">
                                          <p:stCondLst>
                                            <p:cond delay="0"/>
                                          </p:stCondLst>
                                        </p:cTn>
                                        <p:tgtEl>
                                          <p:spTgt spid="3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7"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58" name="CustomShape 2"/>
          <p:cNvSpPr/>
          <p:nvPr/>
        </p:nvSpPr>
        <p:spPr>
          <a:xfrm>
            <a:off x="716400" y="514080"/>
            <a:ext cx="7776360" cy="1007640"/>
          </a:xfrm>
          <a:prstGeom prst="rect">
            <a:avLst/>
          </a:prstGeom>
          <a:noFill/>
          <a:ln w="0">
            <a:noFill/>
          </a:ln>
        </p:spPr>
        <p:style>
          <a:lnRef idx="0"/>
          <a:fillRef idx="0"/>
          <a:effectRef idx="0"/>
          <a:fontRef idx="minor"/>
        </p:style>
        <p:txBody>
          <a:bodyPr anchor="ctr">
            <a:noAutofit/>
          </a:bodyPr>
          <a:p>
            <a:pPr algn="ctr">
              <a:lnSpc>
                <a:spcPct val="100000"/>
              </a:lnSpc>
            </a:pPr>
            <a:r>
              <a:rPr b="1" lang="es-ES" sz="6000" spc="-1" strike="noStrike">
                <a:solidFill>
                  <a:srgbClr val="92d050"/>
                </a:solidFill>
                <a:latin typeface="Handlee"/>
              </a:rPr>
              <a:t>El pescado </a:t>
            </a:r>
            <a:r>
              <a:rPr b="1" lang="es-ES" sz="6000" spc="-1" strike="noStrike">
                <a:solidFill>
                  <a:srgbClr val="cc0099"/>
                </a:solidFill>
                <a:latin typeface="Handlee"/>
              </a:rPr>
              <a:t>BLANCO</a:t>
            </a:r>
            <a:endParaRPr b="0" lang="es-ES" sz="6000" spc="-1" strike="noStrike">
              <a:latin typeface="Arial"/>
            </a:endParaRPr>
          </a:p>
        </p:txBody>
      </p:sp>
      <p:pic>
        <p:nvPicPr>
          <p:cNvPr id="359" name="Imagen 6" descr=""/>
          <p:cNvPicPr/>
          <p:nvPr/>
        </p:nvPicPr>
        <p:blipFill>
          <a:blip r:embed="rId1"/>
          <a:srcRect l="0" t="10030" r="0" b="0"/>
          <a:stretch/>
        </p:blipFill>
        <p:spPr>
          <a:xfrm>
            <a:off x="10344600" y="-51480"/>
            <a:ext cx="1554480" cy="1937160"/>
          </a:xfrm>
          <a:prstGeom prst="rect">
            <a:avLst/>
          </a:prstGeom>
          <a:ln w="0">
            <a:noFill/>
          </a:ln>
        </p:spPr>
      </p:pic>
      <p:sp>
        <p:nvSpPr>
          <p:cNvPr id="360"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361" name="CustomShape 4"/>
          <p:cNvSpPr/>
          <p:nvPr/>
        </p:nvSpPr>
        <p:spPr>
          <a:xfrm>
            <a:off x="1152720" y="1690920"/>
            <a:ext cx="6847920" cy="4464000"/>
          </a:xfrm>
          <a:prstGeom prst="rect">
            <a:avLst/>
          </a:prstGeom>
          <a:noFill/>
          <a:ln w="0">
            <a:noFill/>
          </a:ln>
        </p:spPr>
        <p:style>
          <a:lnRef idx="0"/>
          <a:fillRef idx="0"/>
          <a:effectRef idx="0"/>
          <a:fontRef idx="minor"/>
        </p:style>
        <p:txBody>
          <a:bodyPr anchor="ctr">
            <a:noAutofit/>
          </a:bodyPr>
          <a:p>
            <a:pPr marL="457200" indent="-456840">
              <a:lnSpc>
                <a:spcPct val="100000"/>
              </a:lnSpc>
              <a:spcBef>
                <a:spcPts val="1199"/>
              </a:spcBef>
              <a:buClr>
                <a:srgbClr val="92d050"/>
              </a:buClr>
              <a:buFont typeface="Wingdings" charset="2"/>
              <a:buChar char=""/>
            </a:pPr>
            <a:r>
              <a:rPr b="0" lang="es-ES" sz="2800" spc="-1" strike="noStrike">
                <a:solidFill>
                  <a:srgbClr val="000000"/>
                </a:solidFill>
                <a:latin typeface="Handlee"/>
              </a:rPr>
              <a:t>Su </a:t>
            </a:r>
            <a:r>
              <a:rPr b="0" lang="es-ES" sz="2800" spc="-1" strike="noStrike">
                <a:solidFill>
                  <a:srgbClr val="cc0099"/>
                </a:solidFill>
                <a:latin typeface="Handlee"/>
              </a:rPr>
              <a:t>cola</a:t>
            </a:r>
            <a:r>
              <a:rPr b="0" lang="es-ES" sz="2800" spc="-1" strike="noStrike">
                <a:solidFill>
                  <a:srgbClr val="000000"/>
                </a:solidFill>
                <a:latin typeface="Handlee"/>
              </a:rPr>
              <a:t> suele tener forma </a:t>
            </a:r>
            <a:r>
              <a:rPr b="0" lang="es-ES" sz="2800" spc="-1" strike="noStrike">
                <a:solidFill>
                  <a:srgbClr val="cc0099"/>
                </a:solidFill>
                <a:latin typeface="Handlee"/>
              </a:rPr>
              <a:t>plana o redondeada. </a:t>
            </a:r>
            <a:endParaRPr b="0" lang="es-ES" sz="2800" spc="-1" strike="noStrike">
              <a:latin typeface="Arial"/>
            </a:endParaRPr>
          </a:p>
          <a:p>
            <a:pPr marL="457200" indent="-456840">
              <a:lnSpc>
                <a:spcPct val="100000"/>
              </a:lnSpc>
              <a:spcBef>
                <a:spcPts val="1199"/>
              </a:spcBef>
              <a:buClr>
                <a:srgbClr val="92d050"/>
              </a:buClr>
              <a:buFont typeface="Wingdings" charset="2"/>
              <a:buChar char=""/>
            </a:pPr>
            <a:r>
              <a:rPr b="0" lang="es-ES" sz="2800" spc="-1" strike="noStrike">
                <a:solidFill>
                  <a:srgbClr val="000000"/>
                </a:solidFill>
                <a:latin typeface="Handlee"/>
              </a:rPr>
              <a:t>De </a:t>
            </a:r>
            <a:r>
              <a:rPr b="0" lang="es-ES" sz="2800" spc="-1" strike="noStrike">
                <a:solidFill>
                  <a:srgbClr val="cc0099"/>
                </a:solidFill>
                <a:latin typeface="Handlee"/>
              </a:rPr>
              <a:t>fácil digestión </a:t>
            </a:r>
            <a:r>
              <a:rPr b="0" lang="es-ES" sz="2800" spc="-1" strike="noStrike">
                <a:solidFill>
                  <a:srgbClr val="000000"/>
                </a:solidFill>
                <a:latin typeface="Handlee"/>
              </a:rPr>
              <a:t>y es muy </a:t>
            </a:r>
            <a:r>
              <a:rPr b="0" lang="es-ES" sz="2800" spc="-1" strike="noStrike">
                <a:solidFill>
                  <a:srgbClr val="cc0099"/>
                </a:solidFill>
                <a:latin typeface="Handlee"/>
              </a:rPr>
              <a:t>bajo en calorías</a:t>
            </a:r>
            <a:r>
              <a:rPr b="0" lang="es-ES" sz="2800" spc="-1" strike="noStrike">
                <a:solidFill>
                  <a:srgbClr val="000000"/>
                </a:solidFill>
                <a:latin typeface="Handlee"/>
              </a:rPr>
              <a:t>. </a:t>
            </a:r>
            <a:endParaRPr b="0" lang="es-ES" sz="2800" spc="-1" strike="noStrike">
              <a:latin typeface="Arial"/>
            </a:endParaRPr>
          </a:p>
          <a:p>
            <a:pPr marL="457200" indent="-456840">
              <a:lnSpc>
                <a:spcPct val="100000"/>
              </a:lnSpc>
              <a:spcBef>
                <a:spcPts val="1199"/>
              </a:spcBef>
              <a:buClr>
                <a:srgbClr val="92d050"/>
              </a:buClr>
              <a:buFont typeface="Wingdings" charset="2"/>
              <a:buChar char=""/>
            </a:pPr>
            <a:r>
              <a:rPr b="0" lang="es-ES" sz="2800" spc="-1" strike="noStrike">
                <a:solidFill>
                  <a:srgbClr val="000000"/>
                </a:solidFill>
                <a:latin typeface="Handlee"/>
              </a:rPr>
              <a:t>Aporta </a:t>
            </a:r>
            <a:r>
              <a:rPr b="0" lang="es-ES" sz="2800" spc="-1" strike="noStrike">
                <a:solidFill>
                  <a:srgbClr val="cc0099"/>
                </a:solidFill>
                <a:latin typeface="Handlee"/>
              </a:rPr>
              <a:t>vitaminas</a:t>
            </a:r>
            <a:r>
              <a:rPr b="0" lang="es-ES" sz="2800" spc="-1" strike="noStrike">
                <a:solidFill>
                  <a:srgbClr val="000000"/>
                </a:solidFill>
                <a:latin typeface="Handlee"/>
              </a:rPr>
              <a:t> (grupo B), es rico en </a:t>
            </a:r>
            <a:r>
              <a:rPr b="0" lang="es-ES" sz="2800" spc="-1" strike="noStrike">
                <a:solidFill>
                  <a:srgbClr val="cc0099"/>
                </a:solidFill>
                <a:latin typeface="Handlee"/>
              </a:rPr>
              <a:t>proteínas</a:t>
            </a:r>
            <a:r>
              <a:rPr b="0" lang="es-ES" sz="2800" spc="-1" strike="noStrike">
                <a:solidFill>
                  <a:srgbClr val="000000"/>
                </a:solidFill>
                <a:latin typeface="Handlee"/>
              </a:rPr>
              <a:t> y en </a:t>
            </a:r>
            <a:r>
              <a:rPr b="0" lang="es-ES" sz="2800" spc="-1" strike="noStrike">
                <a:solidFill>
                  <a:srgbClr val="cc0099"/>
                </a:solidFill>
                <a:latin typeface="Handlee"/>
              </a:rPr>
              <a:t>gelatinas</a:t>
            </a:r>
            <a:r>
              <a:rPr b="0" lang="es-ES" sz="2800" spc="-1" strike="noStrike">
                <a:solidFill>
                  <a:srgbClr val="000000"/>
                </a:solidFill>
                <a:latin typeface="Handlee"/>
              </a:rPr>
              <a:t>. </a:t>
            </a:r>
            <a:endParaRPr b="0" lang="es-ES" sz="2800" spc="-1" strike="noStrike">
              <a:latin typeface="Arial"/>
            </a:endParaRPr>
          </a:p>
          <a:p>
            <a:pPr marL="457200" indent="-456840">
              <a:lnSpc>
                <a:spcPct val="100000"/>
              </a:lnSpc>
              <a:spcBef>
                <a:spcPts val="1199"/>
              </a:spcBef>
              <a:buClr>
                <a:srgbClr val="92d050"/>
              </a:buClr>
              <a:buFont typeface="Wingdings" charset="2"/>
              <a:buChar char=""/>
            </a:pPr>
            <a:r>
              <a:rPr b="0" lang="es-ES" sz="2800" spc="-1" strike="noStrike">
                <a:solidFill>
                  <a:srgbClr val="000000"/>
                </a:solidFill>
                <a:latin typeface="Handlee"/>
              </a:rPr>
              <a:t>Ayuda a </a:t>
            </a:r>
            <a:r>
              <a:rPr b="1" lang="es-ES" sz="2800" spc="-1" strike="noStrike">
                <a:solidFill>
                  <a:srgbClr val="000000"/>
                </a:solidFill>
                <a:latin typeface="Handlee"/>
              </a:rPr>
              <a:t>controlar</a:t>
            </a:r>
            <a:r>
              <a:rPr b="0" lang="es-ES" sz="2800" spc="-1" strike="noStrike">
                <a:solidFill>
                  <a:srgbClr val="000000"/>
                </a:solidFill>
                <a:latin typeface="Handlee"/>
              </a:rPr>
              <a:t> el </a:t>
            </a:r>
            <a:r>
              <a:rPr b="0" lang="es-ES" sz="2800" spc="-1" strike="noStrike">
                <a:solidFill>
                  <a:srgbClr val="cc0099"/>
                </a:solidFill>
                <a:latin typeface="Handlee"/>
              </a:rPr>
              <a:t>tiroides</a:t>
            </a:r>
            <a:r>
              <a:rPr b="0" lang="es-ES" sz="2800" spc="-1" strike="noStrike">
                <a:solidFill>
                  <a:srgbClr val="000000"/>
                </a:solidFill>
                <a:latin typeface="Handlee"/>
              </a:rPr>
              <a:t> y el </a:t>
            </a:r>
            <a:r>
              <a:rPr b="0" lang="es-ES" sz="2800" spc="-1" strike="noStrike">
                <a:solidFill>
                  <a:srgbClr val="cc0099"/>
                </a:solidFill>
                <a:latin typeface="Handlee"/>
              </a:rPr>
              <a:t>sobrepeso</a:t>
            </a:r>
            <a:r>
              <a:rPr b="0" lang="es-ES" sz="2800" spc="-1" strike="noStrike">
                <a:solidFill>
                  <a:srgbClr val="000000"/>
                </a:solidFill>
                <a:latin typeface="Handlee"/>
              </a:rPr>
              <a:t>.</a:t>
            </a:r>
            <a:endParaRPr b="0" lang="es-ES" sz="2800" spc="-1" strike="noStrike">
              <a:latin typeface="Arial"/>
            </a:endParaRPr>
          </a:p>
          <a:p>
            <a:pPr>
              <a:lnSpc>
                <a:spcPct val="100000"/>
              </a:lnSpc>
              <a:spcBef>
                <a:spcPts val="1199"/>
              </a:spcBef>
            </a:pPr>
            <a:r>
              <a:rPr b="0" lang="es-ES" sz="2400" spc="-1" strike="noStrike">
                <a:solidFill>
                  <a:srgbClr val="000000"/>
                </a:solidFill>
                <a:latin typeface="Handlee"/>
              </a:rPr>
              <a:t>Entre los pescados blancos capturados </a:t>
            </a:r>
            <a:r>
              <a:rPr b="1" lang="es-ES" sz="2400" spc="-1" strike="noStrike">
                <a:solidFill>
                  <a:srgbClr val="000000"/>
                </a:solidFill>
                <a:latin typeface="Handlee"/>
              </a:rPr>
              <a:t>en Águilas</a:t>
            </a:r>
            <a:endParaRPr b="0" lang="es-ES" sz="2400" spc="-1" strike="noStrike">
              <a:latin typeface="Arial"/>
            </a:endParaRPr>
          </a:p>
        </p:txBody>
      </p:sp>
      <p:pic>
        <p:nvPicPr>
          <p:cNvPr id="362" name="Imagen 21" descr=""/>
          <p:cNvPicPr/>
          <p:nvPr/>
        </p:nvPicPr>
        <p:blipFill>
          <a:blip r:embed="rId2"/>
          <a:stretch/>
        </p:blipFill>
        <p:spPr>
          <a:xfrm>
            <a:off x="10720440" y="4466880"/>
            <a:ext cx="1178640" cy="1079640"/>
          </a:xfrm>
          <a:prstGeom prst="rect">
            <a:avLst/>
          </a:prstGeom>
          <a:ln w="0">
            <a:noFill/>
          </a:ln>
        </p:spPr>
      </p:pic>
      <p:pic>
        <p:nvPicPr>
          <p:cNvPr id="363" name="Imagen 22" descr=""/>
          <p:cNvPicPr/>
          <p:nvPr/>
        </p:nvPicPr>
        <p:blipFill>
          <a:blip r:embed="rId3"/>
          <a:stretch/>
        </p:blipFill>
        <p:spPr>
          <a:xfrm>
            <a:off x="8472240" y="2807640"/>
            <a:ext cx="1152720" cy="1079640"/>
          </a:xfrm>
          <a:prstGeom prst="rect">
            <a:avLst/>
          </a:prstGeom>
          <a:ln w="0">
            <a:noFill/>
          </a:ln>
        </p:spPr>
      </p:pic>
      <p:pic>
        <p:nvPicPr>
          <p:cNvPr id="364" name="Imagen 23" descr=""/>
          <p:cNvPicPr/>
          <p:nvPr/>
        </p:nvPicPr>
        <p:blipFill>
          <a:blip r:embed="rId4"/>
          <a:stretch/>
        </p:blipFill>
        <p:spPr>
          <a:xfrm>
            <a:off x="8016840" y="4797000"/>
            <a:ext cx="1171080" cy="1079640"/>
          </a:xfrm>
          <a:prstGeom prst="rect">
            <a:avLst/>
          </a:prstGeom>
          <a:ln w="0">
            <a:noFill/>
          </a:ln>
        </p:spPr>
      </p:pic>
      <p:pic>
        <p:nvPicPr>
          <p:cNvPr id="365" name="Imagen 24" descr=""/>
          <p:cNvPicPr/>
          <p:nvPr/>
        </p:nvPicPr>
        <p:blipFill>
          <a:blip r:embed="rId5"/>
          <a:stretch/>
        </p:blipFill>
        <p:spPr>
          <a:xfrm>
            <a:off x="10345680" y="2636640"/>
            <a:ext cx="1155600" cy="1079640"/>
          </a:xfrm>
          <a:prstGeom prst="rect">
            <a:avLst/>
          </a:prstGeom>
          <a:ln w="0">
            <a:noFill/>
          </a:ln>
        </p:spPr>
      </p:pic>
      <p:pic>
        <p:nvPicPr>
          <p:cNvPr id="366" name="Imagen 25" descr=""/>
          <p:cNvPicPr/>
          <p:nvPr/>
        </p:nvPicPr>
        <p:blipFill>
          <a:blip r:embed="rId6"/>
          <a:stretch/>
        </p:blipFill>
        <p:spPr>
          <a:xfrm>
            <a:off x="9363600" y="4056120"/>
            <a:ext cx="1165320" cy="1079640"/>
          </a:xfrm>
          <a:prstGeom prst="rect">
            <a:avLst/>
          </a:prstGeom>
          <a:ln w="0">
            <a:noFill/>
          </a:ln>
        </p:spPr>
      </p:pic>
      <p:sp>
        <p:nvSpPr>
          <p:cNvPr id="367" name="CustomShape 5"/>
          <p:cNvSpPr/>
          <p:nvPr/>
        </p:nvSpPr>
        <p:spPr>
          <a:xfrm flipV="1">
            <a:off x="7480440" y="5715720"/>
            <a:ext cx="323640" cy="17280"/>
          </a:xfrm>
          <a:custGeom>
            <a:avLst/>
            <a:gdLst/>
            <a:ahLst/>
            <a:rect l="l" t="t" r="r" b="b"/>
            <a:pathLst>
              <a:path w="21600" h="21600">
                <a:moveTo>
                  <a:pt x="0" y="0"/>
                </a:moveTo>
                <a:lnTo>
                  <a:pt x="21600" y="21600"/>
                </a:lnTo>
              </a:path>
            </a:pathLst>
          </a:custGeom>
          <a:noFill/>
          <a:ln w="57150">
            <a:solidFill>
              <a:srgbClr val="cc0099"/>
            </a:solidFill>
            <a:round/>
            <a:headEnd len="med" type="oval" w="med"/>
            <a:tailEnd len="lg" type="stealth" w="lg"/>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99" dur="indefinite" restart="never" nodeType="tmRoot">
          <p:childTnLst>
            <p:seq>
              <p:cTn id="100" dur="indefinite" nodeType="mainSeq">
                <p:childTnLst>
                  <p:par>
                    <p:cTn id="101" fill="hold">
                      <p:stCondLst>
                        <p:cond delay="0"/>
                      </p:stCondLst>
                      <p:childTnLst>
                        <p:par>
                          <p:cTn id="102" fill="hold">
                            <p:stCondLst>
                              <p:cond delay="0"/>
                            </p:stCondLst>
                            <p:childTnLst>
                              <p:par>
                                <p:cTn id="103" nodeType="withEffect" fill="hold" presetClass="entr" presetID="1">
                                  <p:stCondLst>
                                    <p:cond delay="0"/>
                                  </p:stCondLst>
                                  <p:childTnLst>
                                    <p:set>
                                      <p:cBhvr>
                                        <p:cTn id="104" dur="1" fill="hold">
                                          <p:stCondLst>
                                            <p:cond delay="0"/>
                                          </p:stCondLst>
                                        </p:cTn>
                                        <p:tgtEl>
                                          <p:spTgt spid="3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8"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69" name="CustomShape 2"/>
          <p:cNvSpPr/>
          <p:nvPr/>
        </p:nvSpPr>
        <p:spPr>
          <a:xfrm>
            <a:off x="-918000" y="876240"/>
            <a:ext cx="11881080" cy="1007640"/>
          </a:xfrm>
          <a:prstGeom prst="rect">
            <a:avLst/>
          </a:prstGeom>
          <a:noFill/>
          <a:ln w="0">
            <a:noFill/>
          </a:ln>
        </p:spPr>
        <p:style>
          <a:lnRef idx="0"/>
          <a:fillRef idx="0"/>
          <a:effectRef idx="0"/>
          <a:fontRef idx="minor"/>
        </p:style>
        <p:txBody>
          <a:bodyPr anchor="ctr">
            <a:noAutofit/>
          </a:bodyPr>
          <a:p>
            <a:pPr algn="ctr">
              <a:lnSpc>
                <a:spcPct val="100000"/>
              </a:lnSpc>
            </a:pPr>
            <a:r>
              <a:rPr b="1" lang="es-ES" sz="6000" spc="-1" strike="noStrike">
                <a:solidFill>
                  <a:srgbClr val="008080"/>
                </a:solidFill>
                <a:latin typeface="Handlee"/>
              </a:rPr>
              <a:t>Crustáceos, moluscos</a:t>
            </a:r>
            <a:endParaRPr b="0" lang="es-ES" sz="6000" spc="-1" strike="noStrike">
              <a:latin typeface="Arial"/>
            </a:endParaRPr>
          </a:p>
          <a:p>
            <a:pPr algn="ctr">
              <a:lnSpc>
                <a:spcPct val="100000"/>
              </a:lnSpc>
            </a:pPr>
            <a:r>
              <a:rPr b="1" lang="es-ES" sz="6000" spc="-1" strike="noStrike">
                <a:solidFill>
                  <a:srgbClr val="008080"/>
                </a:solidFill>
                <a:latin typeface="Handlee"/>
              </a:rPr>
              <a:t>y cefalópodos</a:t>
            </a:r>
            <a:endParaRPr b="0" lang="es-ES" sz="6000" spc="-1" strike="noStrike">
              <a:latin typeface="Arial"/>
            </a:endParaRPr>
          </a:p>
        </p:txBody>
      </p:sp>
      <p:pic>
        <p:nvPicPr>
          <p:cNvPr id="370" name="Imagen 6" descr=""/>
          <p:cNvPicPr/>
          <p:nvPr/>
        </p:nvPicPr>
        <p:blipFill>
          <a:blip r:embed="rId1"/>
          <a:srcRect l="0" t="10030" r="0" b="0"/>
          <a:stretch/>
        </p:blipFill>
        <p:spPr>
          <a:xfrm>
            <a:off x="10344600" y="-51480"/>
            <a:ext cx="1554480" cy="1937160"/>
          </a:xfrm>
          <a:prstGeom prst="rect">
            <a:avLst/>
          </a:prstGeom>
          <a:ln w="0">
            <a:noFill/>
          </a:ln>
        </p:spPr>
      </p:pic>
      <p:sp>
        <p:nvSpPr>
          <p:cNvPr id="371"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372" name="CustomShape 4"/>
          <p:cNvSpPr/>
          <p:nvPr/>
        </p:nvSpPr>
        <p:spPr>
          <a:xfrm>
            <a:off x="1161000" y="2637000"/>
            <a:ext cx="7137360" cy="3004200"/>
          </a:xfrm>
          <a:prstGeom prst="rect">
            <a:avLst/>
          </a:prstGeom>
          <a:noFill/>
          <a:ln w="0">
            <a:noFill/>
          </a:ln>
        </p:spPr>
        <p:style>
          <a:lnRef idx="0"/>
          <a:fillRef idx="0"/>
          <a:effectRef idx="0"/>
          <a:fontRef idx="minor"/>
        </p:style>
        <p:txBody>
          <a:bodyPr anchor="ctr">
            <a:noAutofit/>
          </a:bodyPr>
          <a:p>
            <a:pPr marL="457200" indent="-456840">
              <a:lnSpc>
                <a:spcPct val="100000"/>
              </a:lnSpc>
              <a:spcBef>
                <a:spcPts val="1199"/>
              </a:spcBef>
              <a:buClr>
                <a:srgbClr val="92d050"/>
              </a:buClr>
              <a:buFont typeface="Wingdings" charset="2"/>
              <a:buChar char=""/>
            </a:pPr>
            <a:r>
              <a:rPr b="0" lang="es-ES" sz="2800" spc="-1" strike="noStrike">
                <a:solidFill>
                  <a:srgbClr val="000000"/>
                </a:solidFill>
                <a:latin typeface="Handlee"/>
              </a:rPr>
              <a:t>Fuente de </a:t>
            </a:r>
            <a:r>
              <a:rPr b="1" lang="es-ES" sz="2800" spc="-1" strike="noStrike">
                <a:solidFill>
                  <a:srgbClr val="cc0099"/>
                </a:solidFill>
                <a:latin typeface="Handlee"/>
              </a:rPr>
              <a:t>Omega 3</a:t>
            </a:r>
            <a:r>
              <a:rPr b="0" lang="es-ES" sz="2800" spc="-1" strike="noStrike">
                <a:solidFill>
                  <a:srgbClr val="000000"/>
                </a:solidFill>
                <a:latin typeface="Handlee"/>
              </a:rPr>
              <a:t>.</a:t>
            </a:r>
            <a:endParaRPr b="0" lang="es-ES" sz="2800" spc="-1" strike="noStrike">
              <a:latin typeface="Arial"/>
            </a:endParaRPr>
          </a:p>
          <a:p>
            <a:pPr marL="457200" indent="-456840">
              <a:lnSpc>
                <a:spcPct val="100000"/>
              </a:lnSpc>
              <a:spcBef>
                <a:spcPts val="1199"/>
              </a:spcBef>
              <a:buClr>
                <a:srgbClr val="92d050"/>
              </a:buClr>
              <a:buFont typeface="Wingdings" charset="2"/>
              <a:buChar char=""/>
            </a:pPr>
            <a:r>
              <a:rPr b="1" lang="es-ES" sz="2800" spc="-1" strike="noStrike">
                <a:solidFill>
                  <a:srgbClr val="cc0099"/>
                </a:solidFill>
                <a:latin typeface="Handlee"/>
              </a:rPr>
              <a:t>Bajos</a:t>
            </a:r>
            <a:r>
              <a:rPr b="0" lang="es-ES" sz="2800" spc="-1" strike="noStrike">
                <a:solidFill>
                  <a:srgbClr val="000000"/>
                </a:solidFill>
                <a:latin typeface="Handlee"/>
              </a:rPr>
              <a:t> en contenido </a:t>
            </a:r>
            <a:r>
              <a:rPr b="1" lang="es-ES" sz="2800" spc="-1" strike="noStrike">
                <a:solidFill>
                  <a:srgbClr val="cc0099"/>
                </a:solidFill>
                <a:latin typeface="Handlee"/>
              </a:rPr>
              <a:t>calórico.</a:t>
            </a:r>
            <a:r>
              <a:rPr b="0" lang="es-ES" sz="2800" spc="-1" strike="noStrike">
                <a:solidFill>
                  <a:srgbClr val="000000"/>
                </a:solidFill>
                <a:latin typeface="Handlee"/>
              </a:rPr>
              <a:t>  </a:t>
            </a:r>
            <a:endParaRPr b="0" lang="es-ES" sz="2800" spc="-1" strike="noStrike">
              <a:latin typeface="Arial"/>
            </a:endParaRPr>
          </a:p>
          <a:p>
            <a:pPr marL="457200" indent="-456840">
              <a:lnSpc>
                <a:spcPct val="100000"/>
              </a:lnSpc>
              <a:spcBef>
                <a:spcPts val="1199"/>
              </a:spcBef>
              <a:buClr>
                <a:srgbClr val="92d050"/>
              </a:buClr>
              <a:buFont typeface="Wingdings" charset="2"/>
              <a:buChar char=""/>
            </a:pPr>
            <a:r>
              <a:rPr b="0" lang="es-ES" sz="2800" spc="-1" strike="noStrike">
                <a:solidFill>
                  <a:srgbClr val="000000"/>
                </a:solidFill>
                <a:latin typeface="Handlee"/>
              </a:rPr>
              <a:t>Contienen </a:t>
            </a:r>
            <a:r>
              <a:rPr b="1" lang="es-ES" sz="2800" spc="-1" strike="noStrike">
                <a:solidFill>
                  <a:srgbClr val="cc0099"/>
                </a:solidFill>
                <a:latin typeface="Handlee"/>
              </a:rPr>
              <a:t>vitaminas</a:t>
            </a:r>
            <a:r>
              <a:rPr b="0" lang="es-ES" sz="2800" spc="-1" strike="noStrike">
                <a:solidFill>
                  <a:srgbClr val="000000"/>
                </a:solidFill>
                <a:latin typeface="Handlee"/>
              </a:rPr>
              <a:t> y </a:t>
            </a:r>
            <a:r>
              <a:rPr b="1" lang="es-ES" sz="2800" spc="-1" strike="noStrike">
                <a:solidFill>
                  <a:srgbClr val="cc0099"/>
                </a:solidFill>
                <a:latin typeface="Handlee"/>
              </a:rPr>
              <a:t>minerales.</a:t>
            </a:r>
            <a:endParaRPr b="0" lang="es-ES" sz="2800" spc="-1" strike="noStrike">
              <a:latin typeface="Arial"/>
            </a:endParaRPr>
          </a:p>
          <a:p>
            <a:pPr>
              <a:lnSpc>
                <a:spcPct val="100000"/>
              </a:lnSpc>
              <a:spcBef>
                <a:spcPts val="1199"/>
              </a:spcBef>
            </a:pPr>
            <a:endParaRPr b="0" lang="es-ES" sz="2800" spc="-1" strike="noStrike">
              <a:latin typeface="Arial"/>
            </a:endParaRPr>
          </a:p>
          <a:p>
            <a:pPr>
              <a:lnSpc>
                <a:spcPct val="100000"/>
              </a:lnSpc>
              <a:spcBef>
                <a:spcPts val="1199"/>
              </a:spcBef>
            </a:pPr>
            <a:r>
              <a:rPr b="0" lang="es-ES" sz="2800" spc="-1" strike="noStrike">
                <a:solidFill>
                  <a:srgbClr val="000000"/>
                </a:solidFill>
                <a:latin typeface="Handlee"/>
              </a:rPr>
              <a:t>Encontraremos en la lonja </a:t>
            </a:r>
            <a:r>
              <a:rPr b="1" lang="es-ES" sz="2800" spc="-1" strike="noStrike">
                <a:solidFill>
                  <a:srgbClr val="000000"/>
                </a:solidFill>
                <a:latin typeface="Handlee"/>
              </a:rPr>
              <a:t>de Águilas</a:t>
            </a:r>
            <a:endParaRPr b="0" lang="es-ES" sz="2800" spc="-1" strike="noStrike">
              <a:latin typeface="Arial"/>
            </a:endParaRPr>
          </a:p>
        </p:txBody>
      </p:sp>
      <p:pic>
        <p:nvPicPr>
          <p:cNvPr id="373" name="Imagen 11" descr=""/>
          <p:cNvPicPr/>
          <p:nvPr/>
        </p:nvPicPr>
        <p:blipFill>
          <a:blip r:embed="rId2"/>
          <a:stretch/>
        </p:blipFill>
        <p:spPr>
          <a:xfrm>
            <a:off x="9560160" y="3589200"/>
            <a:ext cx="1222920" cy="1079640"/>
          </a:xfrm>
          <a:prstGeom prst="rect">
            <a:avLst/>
          </a:prstGeom>
          <a:ln w="0">
            <a:noFill/>
          </a:ln>
        </p:spPr>
      </p:pic>
      <p:pic>
        <p:nvPicPr>
          <p:cNvPr id="374" name="Imagen 12" descr=""/>
          <p:cNvPicPr/>
          <p:nvPr/>
        </p:nvPicPr>
        <p:blipFill>
          <a:blip r:embed="rId3"/>
          <a:stretch/>
        </p:blipFill>
        <p:spPr>
          <a:xfrm>
            <a:off x="8472240" y="4725000"/>
            <a:ext cx="1205280" cy="1079640"/>
          </a:xfrm>
          <a:prstGeom prst="rect">
            <a:avLst/>
          </a:prstGeom>
          <a:ln w="0">
            <a:noFill/>
          </a:ln>
        </p:spPr>
      </p:pic>
      <p:pic>
        <p:nvPicPr>
          <p:cNvPr id="375" name="Imagen 13" descr=""/>
          <p:cNvPicPr/>
          <p:nvPr/>
        </p:nvPicPr>
        <p:blipFill>
          <a:blip r:embed="rId4"/>
          <a:stretch/>
        </p:blipFill>
        <p:spPr>
          <a:xfrm>
            <a:off x="7972200" y="3427200"/>
            <a:ext cx="1179360" cy="1079640"/>
          </a:xfrm>
          <a:prstGeom prst="rect">
            <a:avLst/>
          </a:prstGeom>
          <a:ln w="0">
            <a:noFill/>
          </a:ln>
        </p:spPr>
      </p:pic>
      <p:pic>
        <p:nvPicPr>
          <p:cNvPr id="376" name="Imagen 14" descr=""/>
          <p:cNvPicPr/>
          <p:nvPr/>
        </p:nvPicPr>
        <p:blipFill>
          <a:blip r:embed="rId5"/>
          <a:stretch/>
        </p:blipFill>
        <p:spPr>
          <a:xfrm>
            <a:off x="8662680" y="2231640"/>
            <a:ext cx="1191240" cy="1079640"/>
          </a:xfrm>
          <a:prstGeom prst="rect">
            <a:avLst/>
          </a:prstGeom>
          <a:ln w="0">
            <a:noFill/>
          </a:ln>
        </p:spPr>
      </p:pic>
      <p:pic>
        <p:nvPicPr>
          <p:cNvPr id="377" name="Imagen 15" descr=""/>
          <p:cNvPicPr/>
          <p:nvPr/>
        </p:nvPicPr>
        <p:blipFill>
          <a:blip r:embed="rId6"/>
          <a:stretch/>
        </p:blipFill>
        <p:spPr>
          <a:xfrm>
            <a:off x="10591560" y="2517840"/>
            <a:ext cx="1169640" cy="1079640"/>
          </a:xfrm>
          <a:prstGeom prst="rect">
            <a:avLst/>
          </a:prstGeom>
          <a:ln w="0">
            <a:noFill/>
          </a:ln>
        </p:spPr>
      </p:pic>
      <p:pic>
        <p:nvPicPr>
          <p:cNvPr id="378" name="Imagen 1" descr=""/>
          <p:cNvPicPr/>
          <p:nvPr/>
        </p:nvPicPr>
        <p:blipFill>
          <a:blip r:embed="rId7"/>
          <a:stretch/>
        </p:blipFill>
        <p:spPr>
          <a:xfrm>
            <a:off x="10360080" y="4760640"/>
            <a:ext cx="1206360" cy="1079640"/>
          </a:xfrm>
          <a:prstGeom prst="rect">
            <a:avLst/>
          </a:prstGeom>
          <a:ln w="0">
            <a:noFill/>
          </a:ln>
        </p:spPr>
      </p:pic>
      <p:sp>
        <p:nvSpPr>
          <p:cNvPr id="379" name="CustomShape 5"/>
          <p:cNvSpPr/>
          <p:nvPr/>
        </p:nvSpPr>
        <p:spPr>
          <a:xfrm flipV="1">
            <a:off x="6744240" y="5166360"/>
            <a:ext cx="323640" cy="17280"/>
          </a:xfrm>
          <a:custGeom>
            <a:avLst/>
            <a:gdLst/>
            <a:ahLst/>
            <a:rect l="l" t="t" r="r" b="b"/>
            <a:pathLst>
              <a:path w="21600" h="21600">
                <a:moveTo>
                  <a:pt x="0" y="0"/>
                </a:moveTo>
                <a:lnTo>
                  <a:pt x="21600" y="21600"/>
                </a:lnTo>
              </a:path>
            </a:pathLst>
          </a:custGeom>
          <a:noFill/>
          <a:ln w="57150">
            <a:solidFill>
              <a:srgbClr val="cc0099"/>
            </a:solidFill>
            <a:round/>
            <a:headEnd len="med" type="oval" w="med"/>
            <a:tailEnd len="lg" type="stealth" w="lg"/>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105" dur="indefinite" restart="never" nodeType="tmRoot">
          <p:childTnLst>
            <p:seq>
              <p:cTn id="106" dur="indefinite" nodeType="mainSeq">
                <p:childTnLst>
                  <p:par>
                    <p:cTn id="107" fill="hold">
                      <p:stCondLst>
                        <p:cond delay="0"/>
                      </p:stCondLst>
                      <p:childTnLst>
                        <p:par>
                          <p:cTn id="108" fill="hold">
                            <p:stCondLst>
                              <p:cond delay="0"/>
                            </p:stCondLst>
                            <p:childTnLst>
                              <p:par>
                                <p:cTn id="109" nodeType="withEffect" fill="hold" presetClass="entr" presetID="1">
                                  <p:stCondLst>
                                    <p:cond delay="0"/>
                                  </p:stCondLst>
                                  <p:childTnLst>
                                    <p:set>
                                      <p:cBhvr>
                                        <p:cTn id="110"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55"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Posidonia oceánica y pesca tradicional en Águilas</a:t>
            </a:r>
            <a:endParaRPr b="0" lang="es-ES" sz="1600" spc="-1" strike="noStrike">
              <a:latin typeface="Arial"/>
            </a:endParaRPr>
          </a:p>
        </p:txBody>
      </p:sp>
      <p:grpSp>
        <p:nvGrpSpPr>
          <p:cNvPr id="56" name="Group 3"/>
          <p:cNvGrpSpPr/>
          <p:nvPr/>
        </p:nvGrpSpPr>
        <p:grpSpPr>
          <a:xfrm>
            <a:off x="0" y="-1611720"/>
            <a:ext cx="10920240" cy="7584120"/>
            <a:chOff x="0" y="-1611720"/>
            <a:chExt cx="10920240" cy="7584120"/>
          </a:xfrm>
        </p:grpSpPr>
        <p:pic>
          <p:nvPicPr>
            <p:cNvPr id="57" name="Picture 4" descr="Z:\PROYECTOS\AYTO_SERÓN\01_DE_COMUNIDAD EDUCATIVA\jpg\Pupi_estela_Página_01.jpg"/>
            <p:cNvPicPr/>
            <p:nvPr/>
          </p:nvPicPr>
          <p:blipFill>
            <a:blip r:embed="rId1"/>
            <a:srcRect l="0" t="0" r="0" b="16658"/>
            <a:stretch/>
          </p:blipFill>
          <p:spPr>
            <a:xfrm>
              <a:off x="0" y="-1611720"/>
              <a:ext cx="10920240" cy="7584120"/>
            </a:xfrm>
            <a:prstGeom prst="rect">
              <a:avLst/>
            </a:prstGeom>
            <a:ln w="0">
              <a:noFill/>
            </a:ln>
          </p:spPr>
        </p:pic>
        <p:sp>
          <p:nvSpPr>
            <p:cNvPr id="58" name="CustomShape 4"/>
            <p:cNvSpPr/>
            <p:nvPr/>
          </p:nvSpPr>
          <p:spPr>
            <a:xfrm>
              <a:off x="5231880" y="1171080"/>
              <a:ext cx="4392000" cy="2208240"/>
            </a:xfrm>
            <a:prstGeom prst="rect">
              <a:avLst/>
            </a:prstGeom>
            <a:solidFill>
              <a:schemeClr val="bg1"/>
            </a:solidFill>
            <a:ln w="0">
              <a:noFill/>
            </a:ln>
          </p:spPr>
          <p:style>
            <a:lnRef idx="0"/>
            <a:fillRef idx="0"/>
            <a:effectRef idx="0"/>
            <a:fontRef idx="minor"/>
          </p:style>
          <p:txBody>
            <a:bodyPr lIns="90000" rIns="90000" tIns="45000" bIns="45000">
              <a:spAutoFit/>
            </a:bodyPr>
            <a:p>
              <a:pPr>
                <a:lnSpc>
                  <a:spcPct val="100000"/>
                </a:lnSpc>
                <a:spcBef>
                  <a:spcPts val="601"/>
                </a:spcBef>
              </a:pPr>
              <a:r>
                <a:rPr b="0" lang="es-ES" sz="1800" spc="-1" strike="noStrike">
                  <a:solidFill>
                    <a:srgbClr val="000000"/>
                  </a:solidFill>
                  <a:latin typeface="Handlee"/>
                </a:rPr>
                <a:t>Hola, soy </a:t>
              </a:r>
              <a:r>
                <a:rPr b="1" lang="es-ES" sz="2000" spc="-1" strike="noStrike">
                  <a:solidFill>
                    <a:srgbClr val="000000"/>
                  </a:solidFill>
                  <a:latin typeface="Handlee"/>
                </a:rPr>
                <a:t>Pupila Curiosa</a:t>
              </a:r>
              <a:r>
                <a:rPr b="0" lang="es-ES" sz="1800" spc="-1" strike="noStrike">
                  <a:solidFill>
                    <a:srgbClr val="000000"/>
                  </a:solidFill>
                  <a:latin typeface="Handlee"/>
                </a:rPr>
                <a:t>, mis amigos y amigas me llaman </a:t>
              </a:r>
              <a:r>
                <a:rPr b="1" lang="es-ES" sz="2800" spc="-1" strike="noStrike">
                  <a:solidFill>
                    <a:srgbClr val="cc0099"/>
                  </a:solidFill>
                  <a:latin typeface="Handlee"/>
                </a:rPr>
                <a:t>Pupi</a:t>
              </a:r>
              <a:r>
                <a:rPr b="0" lang="es-ES" sz="1800" spc="-1" strike="noStrike">
                  <a:solidFill>
                    <a:srgbClr val="000000"/>
                  </a:solidFill>
                  <a:latin typeface="Handlee"/>
                </a:rPr>
                <a:t>.</a:t>
              </a:r>
              <a:endParaRPr b="0" lang="es-ES" sz="1800" spc="-1" strike="noStrike">
                <a:latin typeface="Arial"/>
              </a:endParaRPr>
            </a:p>
            <a:p>
              <a:pPr>
                <a:lnSpc>
                  <a:spcPct val="100000"/>
                </a:lnSpc>
                <a:spcBef>
                  <a:spcPts val="601"/>
                </a:spcBef>
              </a:pPr>
              <a:r>
                <a:rPr b="0" lang="es-ES" sz="1800" spc="-1" strike="noStrike">
                  <a:solidFill>
                    <a:srgbClr val="000000"/>
                  </a:solidFill>
                  <a:latin typeface="Handlee"/>
                </a:rPr>
                <a:t>He llegado a </a:t>
              </a:r>
              <a:r>
                <a:rPr b="1" lang="es-ES" sz="2000" spc="-1" strike="noStrike">
                  <a:solidFill>
                    <a:srgbClr val="000000"/>
                  </a:solidFill>
                  <a:latin typeface="Handlee"/>
                </a:rPr>
                <a:t>Águilas</a:t>
              </a:r>
              <a:r>
                <a:rPr b="0" lang="es-ES" sz="1800" spc="-1" strike="noStrike">
                  <a:solidFill>
                    <a:srgbClr val="000000"/>
                  </a:solidFill>
                  <a:latin typeface="Handlee"/>
                </a:rPr>
                <a:t> y quiero compartir algunas curiosidades sobre la </a:t>
              </a:r>
              <a:r>
                <a:rPr b="0" lang="es-ES" sz="1800" spc="-1" strike="noStrike">
                  <a:solidFill>
                    <a:srgbClr val="cc0099"/>
                  </a:solidFill>
                  <a:latin typeface="Handlee"/>
                </a:rPr>
                <a:t> </a:t>
              </a:r>
              <a:r>
                <a:rPr b="1" lang="es-ES" sz="2000" spc="-1" strike="noStrike">
                  <a:solidFill>
                    <a:srgbClr val="cc0099"/>
                  </a:solidFill>
                  <a:latin typeface="Handlee"/>
                </a:rPr>
                <a:t>pesca tradicional </a:t>
              </a:r>
              <a:r>
                <a:rPr b="0" lang="es-ES" sz="2000" spc="-1" strike="noStrike">
                  <a:solidFill>
                    <a:srgbClr val="000000"/>
                  </a:solidFill>
                  <a:latin typeface="Handlee"/>
                </a:rPr>
                <a:t>en </a:t>
              </a:r>
              <a:r>
                <a:rPr b="1" lang="es-ES" sz="2000" spc="-1" strike="noStrike">
                  <a:solidFill>
                    <a:srgbClr val="000000"/>
                  </a:solidFill>
                  <a:latin typeface="Handlee"/>
                </a:rPr>
                <a:t>Águilas</a:t>
              </a:r>
              <a:r>
                <a:rPr b="1" lang="es-ES" sz="2000" spc="-1" strike="noStrike">
                  <a:solidFill>
                    <a:srgbClr val="cc00cc"/>
                  </a:solidFill>
                  <a:latin typeface="Handlee"/>
                </a:rPr>
                <a:t>. </a:t>
              </a:r>
              <a:r>
                <a:rPr b="1" lang="es-ES" sz="2400" spc="-1" strike="noStrike">
                  <a:solidFill>
                    <a:srgbClr val="000000"/>
                  </a:solidFill>
                  <a:latin typeface="Handlee"/>
                </a:rPr>
                <a:t>¿Te apuntas?</a:t>
              </a:r>
              <a:endParaRPr b="0" lang="es-ES" sz="2400" spc="-1" strike="noStrike">
                <a:latin typeface="Arial"/>
              </a:endParaRPr>
            </a:p>
          </p:txBody>
        </p:sp>
      </p:grpSp>
      <p:sp>
        <p:nvSpPr>
          <p:cNvPr id="59" name="CustomShape 5"/>
          <p:cNvSpPr/>
          <p:nvPr/>
        </p:nvSpPr>
        <p:spPr>
          <a:xfrm>
            <a:off x="6670080" y="4653000"/>
            <a:ext cx="4320000" cy="1563840"/>
          </a:xfrm>
          <a:prstGeom prst="rect">
            <a:avLst/>
          </a:prstGeom>
          <a:noFill/>
          <a:ln w="0">
            <a:noFill/>
          </a:ln>
        </p:spPr>
        <p:style>
          <a:lnRef idx="0"/>
          <a:fillRef idx="0"/>
          <a:effectRef idx="0"/>
          <a:fontRef idx="minor"/>
        </p:style>
        <p:txBody>
          <a:bodyPr anchor="ctr">
            <a:noAutofit/>
          </a:bodyPr>
          <a:p>
            <a:pPr algn="r">
              <a:lnSpc>
                <a:spcPct val="100000"/>
              </a:lnSpc>
            </a:pPr>
            <a:r>
              <a:rPr b="1" lang="es-ES" sz="1800" spc="-1" strike="noStrike">
                <a:solidFill>
                  <a:srgbClr val="000000"/>
                </a:solidFill>
                <a:latin typeface="Handlee"/>
              </a:rPr>
              <a:t>Muy interesante </a:t>
            </a:r>
            <a:r>
              <a:rPr b="0" lang="es-ES" sz="1800" spc="-1" strike="noStrike">
                <a:solidFill>
                  <a:srgbClr val="000000"/>
                </a:solidFill>
                <a:latin typeface="Handlee"/>
              </a:rPr>
              <a:t>el vídeo del Centro de Interpretación de Mar de Águilas (</a:t>
            </a:r>
            <a:r>
              <a:rPr b="1" lang="es-ES" sz="1800" spc="-1" strike="noStrike">
                <a:solidFill>
                  <a:srgbClr val="cc0099"/>
                </a:solidFill>
                <a:latin typeface="Handlee"/>
              </a:rPr>
              <a:t>CIMAR</a:t>
            </a:r>
            <a:r>
              <a:rPr b="0" lang="es-ES" sz="1800" spc="-1" strike="noStrike">
                <a:solidFill>
                  <a:srgbClr val="000000"/>
                </a:solidFill>
                <a:latin typeface="Handlee"/>
              </a:rPr>
              <a:t>)</a:t>
            </a:r>
            <a:endParaRPr b="0" lang="es-ES" sz="1800" spc="-1" strike="noStrike">
              <a:latin typeface="Arial"/>
            </a:endParaRPr>
          </a:p>
          <a:p>
            <a:pPr algn="r">
              <a:lnSpc>
                <a:spcPct val="100000"/>
              </a:lnSpc>
            </a:pPr>
            <a:r>
              <a:rPr b="0" lang="es-ES" sz="1200" spc="-1" strike="noStrike" u="sng">
                <a:solidFill>
                  <a:srgbClr val="0000ff"/>
                </a:solidFill>
                <a:uFillTx/>
                <a:latin typeface="Handlee"/>
                <a:hlinkClick r:id="rId2"/>
              </a:rPr>
              <a:t>https://</a:t>
            </a:r>
            <a:r>
              <a:rPr b="0" lang="es-ES" sz="1200" spc="-1" strike="noStrike" u="sng">
                <a:solidFill>
                  <a:srgbClr val="0000ff"/>
                </a:solidFill>
                <a:uFillTx/>
                <a:latin typeface="Handlee"/>
                <a:hlinkClick r:id="rId3"/>
              </a:rPr>
              <a:t>youtu.be/HGrhnuCALS4 </a:t>
            </a:r>
            <a:endParaRPr b="0" lang="es-ES" sz="12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0"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81" name="CustomShape 2"/>
          <p:cNvSpPr/>
          <p:nvPr/>
        </p:nvSpPr>
        <p:spPr>
          <a:xfrm>
            <a:off x="2711520" y="332640"/>
            <a:ext cx="7819560" cy="935640"/>
          </a:xfrm>
          <a:prstGeom prst="wedgeRoundRectCallout">
            <a:avLst>
              <a:gd name="adj1" fmla="val 53728"/>
              <a:gd name="adj2" fmla="val -42274"/>
              <a:gd name="adj3" fmla="val 16667"/>
            </a:avLst>
          </a:prstGeom>
          <a:solidFill>
            <a:srgbClr val="ffffff"/>
          </a:solidFill>
          <a:ln w="0">
            <a:solidFill>
              <a:srgbClr val="cc0099"/>
            </a:solidFill>
          </a:ln>
        </p:spPr>
        <p:style>
          <a:lnRef idx="0"/>
          <a:fillRef idx="0"/>
          <a:effectRef idx="0"/>
          <a:fontRef idx="minor"/>
        </p:style>
        <p:txBody>
          <a:bodyPr anchor="ctr">
            <a:noAutofit/>
          </a:bodyPr>
          <a:p>
            <a:pPr algn="ctr">
              <a:lnSpc>
                <a:spcPct val="100000"/>
              </a:lnSpc>
            </a:pPr>
            <a:r>
              <a:rPr b="1" lang="es-ES" sz="4000" spc="-1" strike="noStrike">
                <a:solidFill>
                  <a:srgbClr val="008080"/>
                </a:solidFill>
                <a:latin typeface="Handlee"/>
              </a:rPr>
              <a:t>¿</a:t>
            </a:r>
            <a:r>
              <a:rPr b="0" lang="es-ES" sz="4000" spc="-1" strike="noStrike">
                <a:solidFill>
                  <a:srgbClr val="000000"/>
                </a:solidFill>
                <a:latin typeface="Handlee"/>
              </a:rPr>
              <a:t>Quién conoce </a:t>
            </a:r>
            <a:r>
              <a:rPr b="1" lang="es-ES" sz="4000" spc="-1" strike="noStrike">
                <a:solidFill>
                  <a:srgbClr val="008080"/>
                </a:solidFill>
                <a:latin typeface="Handlee"/>
              </a:rPr>
              <a:t>recetas </a:t>
            </a:r>
            <a:r>
              <a:rPr b="0" lang="es-ES" sz="4000" spc="-1" strike="noStrike">
                <a:solidFill>
                  <a:srgbClr val="000000"/>
                </a:solidFill>
                <a:latin typeface="Handlee"/>
              </a:rPr>
              <a:t>con</a:t>
            </a:r>
            <a:r>
              <a:rPr b="1" lang="es-ES" sz="4000" spc="-1" strike="noStrike">
                <a:solidFill>
                  <a:srgbClr val="008080"/>
                </a:solidFill>
                <a:latin typeface="Handlee"/>
              </a:rPr>
              <a:t> pescado?</a:t>
            </a:r>
            <a:endParaRPr b="0" lang="es-ES" sz="4000" spc="-1" strike="noStrike">
              <a:latin typeface="Arial"/>
            </a:endParaRPr>
          </a:p>
        </p:txBody>
      </p:sp>
      <p:sp>
        <p:nvSpPr>
          <p:cNvPr id="382"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383" name="CustomShape 4"/>
          <p:cNvSpPr/>
          <p:nvPr/>
        </p:nvSpPr>
        <p:spPr>
          <a:xfrm>
            <a:off x="9013320" y="3355560"/>
            <a:ext cx="1618200" cy="1079640"/>
          </a:xfrm>
          <a:prstGeom prst="roundRect">
            <a:avLst>
              <a:gd name="adj" fmla="val 16667"/>
            </a:avLst>
          </a:prstGeom>
          <a:blipFill rotWithShape="0">
            <a:blip r:embed="rId1"/>
            <a:stretch/>
          </a:blipFill>
          <a:ln w="0">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84" name="CustomShape 5"/>
          <p:cNvSpPr/>
          <p:nvPr/>
        </p:nvSpPr>
        <p:spPr>
          <a:xfrm>
            <a:off x="9013320" y="4538880"/>
            <a:ext cx="1618200" cy="1079640"/>
          </a:xfrm>
          <a:prstGeom prst="roundRect">
            <a:avLst>
              <a:gd name="adj" fmla="val 16667"/>
            </a:avLst>
          </a:prstGeom>
          <a:blipFill rotWithShape="0">
            <a:blip r:embed="rId2"/>
            <a:stretch/>
          </a:blipFill>
          <a:ln w="0">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pic>
        <p:nvPicPr>
          <p:cNvPr id="385" name="Imagen 17" descr=""/>
          <p:cNvPicPr/>
          <p:nvPr/>
        </p:nvPicPr>
        <p:blipFill>
          <a:blip r:embed="rId3"/>
          <a:srcRect l="0" t="10030" r="0" b="0"/>
          <a:stretch/>
        </p:blipFill>
        <p:spPr>
          <a:xfrm>
            <a:off x="10646280" y="-51480"/>
            <a:ext cx="1554480" cy="1937160"/>
          </a:xfrm>
          <a:prstGeom prst="rect">
            <a:avLst/>
          </a:prstGeom>
          <a:ln w="0">
            <a:noFill/>
          </a:ln>
        </p:spPr>
      </p:pic>
      <p:sp>
        <p:nvSpPr>
          <p:cNvPr id="386" name="CustomShape 6"/>
          <p:cNvSpPr/>
          <p:nvPr/>
        </p:nvSpPr>
        <p:spPr>
          <a:xfrm>
            <a:off x="9264240" y="5690880"/>
            <a:ext cx="1406880" cy="228600"/>
          </a:xfrm>
          <a:prstGeom prst="rect">
            <a:avLst/>
          </a:prstGeom>
          <a:noFill/>
          <a:ln w="0">
            <a:noFill/>
          </a:ln>
        </p:spPr>
        <p:style>
          <a:lnRef idx="0"/>
          <a:fillRef idx="0"/>
          <a:effectRef idx="0"/>
          <a:fontRef idx="minor"/>
        </p:style>
        <p:txBody>
          <a:bodyPr anchor="ctr">
            <a:noAutofit/>
          </a:bodyPr>
          <a:p>
            <a:pPr algn="r">
              <a:lnSpc>
                <a:spcPct val="100000"/>
              </a:lnSpc>
              <a:spcAft>
                <a:spcPts val="1199"/>
              </a:spcAft>
            </a:pPr>
            <a:r>
              <a:rPr b="0" lang="es-ES" sz="800" spc="-1" strike="noStrike">
                <a:solidFill>
                  <a:srgbClr val="000000"/>
                </a:solidFill>
                <a:latin typeface="Handlee"/>
              </a:rPr>
              <a:t>Imágenes de www.aguilas.es</a:t>
            </a:r>
            <a:endParaRPr b="0" lang="es-ES" sz="800" spc="-1" strike="noStrike">
              <a:latin typeface="Arial"/>
            </a:endParaRPr>
          </a:p>
        </p:txBody>
      </p:sp>
      <p:sp>
        <p:nvSpPr>
          <p:cNvPr id="387" name="CustomShape 7"/>
          <p:cNvSpPr/>
          <p:nvPr/>
        </p:nvSpPr>
        <p:spPr>
          <a:xfrm>
            <a:off x="9013320" y="2172600"/>
            <a:ext cx="1629720" cy="1079640"/>
          </a:xfrm>
          <a:prstGeom prst="roundRect">
            <a:avLst>
              <a:gd name="adj" fmla="val 16667"/>
            </a:avLst>
          </a:prstGeom>
          <a:blipFill rotWithShape="0">
            <a:blip r:embed="rId4"/>
            <a:stretch/>
          </a:blipFill>
          <a:ln w="0">
            <a:noFill/>
          </a:ln>
          <a:effectLst>
            <a:outerShdw algn="tl" blurRad="76200" dir="7800819" dist="38073" rotWithShape="0">
              <a:srgbClr val="000000">
                <a:alpha val="40000"/>
              </a:srgbClr>
            </a:outerShdw>
          </a:effectLst>
          <a:scene3d>
            <a:camera prst="orthographicFront"/>
            <a:lightRig dir="t" rig="contrasting">
              <a:rot lat="0" lon="0" rev="4200000"/>
            </a:lightRig>
          </a:scene3d>
          <a:sp3d prstMaterial="plastic">
            <a:bevelT prst="relaxedInset" w="381000" h="114300"/>
            <a:contourClr>
              <a:srgbClr val="969696"/>
            </a:contourClr>
          </a:sp3d>
        </p:spPr>
        <p:style>
          <a:lnRef idx="0"/>
          <a:fillRef idx="0"/>
          <a:effectRef idx="0"/>
          <a:fontRef idx="minor"/>
        </p:style>
      </p:sp>
      <p:sp>
        <p:nvSpPr>
          <p:cNvPr id="388" name="CustomShape 8"/>
          <p:cNvSpPr/>
          <p:nvPr/>
        </p:nvSpPr>
        <p:spPr>
          <a:xfrm>
            <a:off x="2676960" y="2091600"/>
            <a:ext cx="5438520" cy="3607920"/>
          </a:xfrm>
          <a:prstGeom prst="rect">
            <a:avLst/>
          </a:prstGeom>
          <a:noFill/>
          <a:ln w="0">
            <a:noFill/>
          </a:ln>
        </p:spPr>
        <p:style>
          <a:lnRef idx="0"/>
          <a:fillRef idx="0"/>
          <a:effectRef idx="0"/>
          <a:fontRef idx="minor"/>
        </p:style>
        <p:txBody>
          <a:bodyPr anchor="ctr">
            <a:noAutofit/>
          </a:bodyPr>
          <a:p>
            <a:pPr marL="457200" indent="-456840">
              <a:lnSpc>
                <a:spcPct val="100000"/>
              </a:lnSpc>
              <a:spcBef>
                <a:spcPts val="1199"/>
              </a:spcBef>
              <a:buClr>
                <a:srgbClr val="92d050"/>
              </a:buClr>
              <a:buFont typeface="Wingdings" charset="2"/>
              <a:buChar char=""/>
            </a:pPr>
            <a:r>
              <a:rPr b="0" lang="es-ES" sz="2800" spc="-1" strike="noStrike">
                <a:solidFill>
                  <a:srgbClr val="000000"/>
                </a:solidFill>
                <a:latin typeface="Handlee"/>
              </a:rPr>
              <a:t>El caldo de pescado.</a:t>
            </a:r>
            <a:endParaRPr b="0" lang="es-ES" sz="2800" spc="-1" strike="noStrike">
              <a:latin typeface="Arial"/>
            </a:endParaRPr>
          </a:p>
          <a:p>
            <a:pPr marL="457200" indent="-456840">
              <a:lnSpc>
                <a:spcPct val="100000"/>
              </a:lnSpc>
              <a:spcBef>
                <a:spcPts val="1199"/>
              </a:spcBef>
              <a:buClr>
                <a:srgbClr val="92d050"/>
              </a:buClr>
              <a:buFont typeface="Wingdings" charset="2"/>
              <a:buChar char=""/>
            </a:pPr>
            <a:r>
              <a:rPr b="0" lang="es-ES" sz="2800" spc="-1" strike="noStrike">
                <a:solidFill>
                  <a:srgbClr val="000000"/>
                </a:solidFill>
                <a:latin typeface="Handlee"/>
              </a:rPr>
              <a:t>Pescado en escabeche.</a:t>
            </a:r>
            <a:endParaRPr b="0" lang="es-ES" sz="2800" spc="-1" strike="noStrike">
              <a:latin typeface="Arial"/>
            </a:endParaRPr>
          </a:p>
          <a:p>
            <a:pPr marL="457200" indent="-456840">
              <a:lnSpc>
                <a:spcPct val="100000"/>
              </a:lnSpc>
              <a:spcBef>
                <a:spcPts val="1199"/>
              </a:spcBef>
              <a:buClr>
                <a:srgbClr val="92d050"/>
              </a:buClr>
              <a:buFont typeface="Wingdings" charset="2"/>
              <a:buChar char=""/>
            </a:pPr>
            <a:r>
              <a:rPr b="0" lang="es-ES" sz="2800" spc="-1" strike="noStrike">
                <a:solidFill>
                  <a:srgbClr val="000000"/>
                </a:solidFill>
                <a:latin typeface="Handlee"/>
              </a:rPr>
              <a:t>Ensalada de pulpo.</a:t>
            </a:r>
            <a:endParaRPr b="0" lang="es-ES" sz="2800" spc="-1" strike="noStrike">
              <a:latin typeface="Arial"/>
            </a:endParaRPr>
          </a:p>
          <a:p>
            <a:pPr marL="457200" indent="-456840">
              <a:lnSpc>
                <a:spcPct val="100000"/>
              </a:lnSpc>
              <a:spcBef>
                <a:spcPts val="1199"/>
              </a:spcBef>
              <a:buClr>
                <a:srgbClr val="92d050"/>
              </a:buClr>
              <a:buFont typeface="Wingdings" charset="2"/>
              <a:buChar char=""/>
            </a:pPr>
            <a:r>
              <a:rPr b="0" lang="es-ES" sz="2800" spc="-1" strike="noStrike">
                <a:solidFill>
                  <a:srgbClr val="000000"/>
                </a:solidFill>
                <a:latin typeface="Handlee"/>
              </a:rPr>
              <a:t>Arroz a Banda / Arroz con...</a:t>
            </a:r>
            <a:endParaRPr b="0" lang="es-ES" sz="2800" spc="-1" strike="noStrike">
              <a:latin typeface="Arial"/>
            </a:endParaRPr>
          </a:p>
          <a:p>
            <a:pPr marL="457200" indent="-456840">
              <a:lnSpc>
                <a:spcPct val="100000"/>
              </a:lnSpc>
              <a:spcBef>
                <a:spcPts val="1199"/>
              </a:spcBef>
              <a:buClr>
                <a:srgbClr val="92d050"/>
              </a:buClr>
              <a:buFont typeface="Wingdings" charset="2"/>
              <a:buChar char=""/>
            </a:pPr>
            <a:r>
              <a:rPr b="0" lang="es-ES" sz="2800" spc="-1" strike="noStrike">
                <a:solidFill>
                  <a:srgbClr val="000000"/>
                </a:solidFill>
                <a:latin typeface="Handlee"/>
              </a:rPr>
              <a:t>Pescado a la plancha.</a:t>
            </a:r>
            <a:endParaRPr b="0" lang="es-ES" sz="2800" spc="-1" strike="noStrike">
              <a:latin typeface="Arial"/>
            </a:endParaRPr>
          </a:p>
          <a:p>
            <a:pPr marL="457200" indent="-456840">
              <a:lnSpc>
                <a:spcPct val="100000"/>
              </a:lnSpc>
              <a:spcBef>
                <a:spcPts val="1199"/>
              </a:spcBef>
              <a:buClr>
                <a:srgbClr val="92d050"/>
              </a:buClr>
              <a:buFont typeface="Wingdings" charset="2"/>
              <a:buChar char=""/>
            </a:pPr>
            <a:r>
              <a:rPr b="0" lang="es-ES" sz="2800" spc="-1" strike="noStrike">
                <a:solidFill>
                  <a:srgbClr val="000000"/>
                </a:solidFill>
                <a:latin typeface="Handlee"/>
              </a:rPr>
              <a:t>Frituras de pescado.</a:t>
            </a:r>
            <a:endParaRPr b="0" lang="es-ES" sz="2800" spc="-1" strike="noStrike">
              <a:latin typeface="Arial"/>
            </a:endParaRPr>
          </a:p>
        </p:txBody>
      </p:sp>
    </p:spTree>
  </p:cSld>
  <mc:AlternateContent>
    <mc:Choice Requires="p14">
      <p:transition spd="slow" p14:dur="2000"/>
    </mc:Choice>
    <mc:Fallback>
      <p:transition spd="slow"/>
    </mc:Fallback>
  </mc:AlternateContent>
  <p:timing>
    <p:tnLst>
      <p:par>
        <p:cTn id="111" dur="indefinite" restart="never" nodeType="tmRoot">
          <p:childTnLst>
            <p:seq>
              <p:cTn id="112" dur="indefinite" nodeType="mainSeq">
                <p:childTnLst>
                  <p:par>
                    <p:cTn id="113" fill="hold">
                      <p:stCondLst>
                        <p:cond delay="indefinite"/>
                      </p:stCondLst>
                      <p:childTnLst>
                        <p:par>
                          <p:cTn id="114" fill="hold">
                            <p:stCondLst>
                              <p:cond delay="0"/>
                            </p:stCondLst>
                            <p:childTnLst>
                              <p:par>
                                <p:cTn id="115" nodeType="clickEffect" fill="hold" presetClass="entr" presetID="1">
                                  <p:stCondLst>
                                    <p:cond delay="0"/>
                                  </p:stCondLst>
                                  <p:childTnLst>
                                    <p:set>
                                      <p:cBhvr>
                                        <p:cTn id="116" dur="1" fill="hold">
                                          <p:stCondLst>
                                            <p:cond delay="0"/>
                                          </p:stCondLst>
                                        </p:cTn>
                                        <p:tgtEl>
                                          <p:spTgt spid="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390" name="CustomShape 2"/>
          <p:cNvSpPr/>
          <p:nvPr/>
        </p:nvSpPr>
        <p:spPr>
          <a:xfrm>
            <a:off x="2334600" y="604800"/>
            <a:ext cx="9708480" cy="1007640"/>
          </a:xfrm>
          <a:prstGeom prst="rect">
            <a:avLst/>
          </a:prstGeom>
          <a:noFill/>
          <a:ln w="0">
            <a:noFill/>
          </a:ln>
        </p:spPr>
        <p:style>
          <a:lnRef idx="0"/>
          <a:fillRef idx="0"/>
          <a:effectRef idx="0"/>
          <a:fontRef idx="minor"/>
        </p:style>
        <p:txBody>
          <a:bodyPr anchor="ctr">
            <a:noAutofit/>
          </a:bodyPr>
          <a:p>
            <a:pPr algn="ctr">
              <a:lnSpc>
                <a:spcPct val="100000"/>
              </a:lnSpc>
            </a:pPr>
            <a:r>
              <a:rPr b="0" lang="es-ES" sz="5400" spc="-1" strike="noStrike">
                <a:solidFill>
                  <a:srgbClr val="000000"/>
                </a:solidFill>
                <a:latin typeface="Handlee"/>
              </a:rPr>
              <a:t>Recuerda, </a:t>
            </a:r>
            <a:r>
              <a:rPr b="1" lang="es-ES" sz="5400" spc="-1" strike="noStrike">
                <a:solidFill>
                  <a:srgbClr val="009999"/>
                </a:solidFill>
                <a:latin typeface="Handlee"/>
              </a:rPr>
              <a:t>Águilas </a:t>
            </a:r>
            <a:r>
              <a:rPr b="0" lang="es-ES" sz="5400" spc="-1" strike="noStrike">
                <a:solidFill>
                  <a:srgbClr val="000000"/>
                </a:solidFill>
                <a:latin typeface="Handlee"/>
              </a:rPr>
              <a:t>cuenta con: </a:t>
            </a:r>
            <a:endParaRPr b="0" lang="es-ES" sz="5400" spc="-1" strike="noStrike">
              <a:latin typeface="Arial"/>
            </a:endParaRPr>
          </a:p>
        </p:txBody>
      </p:sp>
      <p:sp>
        <p:nvSpPr>
          <p:cNvPr id="391" name="CustomShape 3"/>
          <p:cNvSpPr/>
          <p:nvPr/>
        </p:nvSpPr>
        <p:spPr>
          <a:xfrm>
            <a:off x="905760" y="3717000"/>
            <a:ext cx="3790080" cy="1775160"/>
          </a:xfrm>
          <a:prstGeom prst="rect">
            <a:avLst/>
          </a:prstGeom>
          <a:noFill/>
          <a:ln w="0">
            <a:noFill/>
          </a:ln>
        </p:spPr>
        <p:style>
          <a:lnRef idx="0"/>
          <a:fillRef idx="0"/>
          <a:effectRef idx="0"/>
          <a:fontRef idx="minor"/>
        </p:style>
        <p:txBody>
          <a:bodyPr anchor="ctr">
            <a:noAutofit/>
          </a:bodyPr>
          <a:p>
            <a:pPr algn="ctr">
              <a:lnSpc>
                <a:spcPct val="100000"/>
              </a:lnSpc>
            </a:pPr>
            <a:r>
              <a:rPr b="1" lang="es-ES" sz="2800" spc="-1" strike="noStrike">
                <a:solidFill>
                  <a:srgbClr val="cc0099"/>
                </a:solidFill>
                <a:latin typeface="Handlee"/>
              </a:rPr>
              <a:t>Pescaderías y restaurantes </a:t>
            </a:r>
            <a:r>
              <a:rPr b="0" lang="es-ES" sz="2800" spc="-1" strike="noStrike">
                <a:solidFill>
                  <a:srgbClr val="000000"/>
                </a:solidFill>
                <a:latin typeface="Handlee"/>
              </a:rPr>
              <a:t>donde pueden comprar y degustar los pescados capturados. </a:t>
            </a:r>
            <a:endParaRPr b="0" lang="es-ES" sz="2800" spc="-1" strike="noStrike">
              <a:latin typeface="Arial"/>
            </a:endParaRPr>
          </a:p>
        </p:txBody>
      </p:sp>
      <p:sp>
        <p:nvSpPr>
          <p:cNvPr id="392" name="CustomShape 4"/>
          <p:cNvSpPr/>
          <p:nvPr/>
        </p:nvSpPr>
        <p:spPr>
          <a:xfrm>
            <a:off x="2999520" y="1829520"/>
            <a:ext cx="2794320" cy="1495800"/>
          </a:xfrm>
          <a:prstGeom prst="rect">
            <a:avLst/>
          </a:prstGeom>
          <a:noFill/>
          <a:ln w="0">
            <a:noFill/>
          </a:ln>
        </p:spPr>
        <p:style>
          <a:lnRef idx="0"/>
          <a:fillRef idx="0"/>
          <a:effectRef idx="0"/>
          <a:fontRef idx="minor"/>
        </p:style>
        <p:txBody>
          <a:bodyPr anchor="ctr">
            <a:noAutofit/>
          </a:bodyPr>
          <a:p>
            <a:pPr algn="ctr">
              <a:lnSpc>
                <a:spcPct val="100000"/>
              </a:lnSpc>
            </a:pPr>
            <a:r>
              <a:rPr b="0" lang="es-ES" sz="2800" spc="-1" strike="noStrike">
                <a:solidFill>
                  <a:srgbClr val="000000"/>
                </a:solidFill>
                <a:latin typeface="Handlee"/>
              </a:rPr>
              <a:t>Diferentes </a:t>
            </a:r>
            <a:r>
              <a:rPr b="1" lang="es-ES" sz="2800" spc="-1" strike="noStrike">
                <a:solidFill>
                  <a:srgbClr val="cc0099"/>
                </a:solidFill>
                <a:latin typeface="Handlee"/>
              </a:rPr>
              <a:t>tipos de barcos</a:t>
            </a:r>
            <a:r>
              <a:rPr b="0" lang="es-ES" sz="2800" spc="-1" strike="noStrike">
                <a:solidFill>
                  <a:srgbClr val="000000"/>
                </a:solidFill>
                <a:latin typeface="Handlee"/>
              </a:rPr>
              <a:t> que faenan.</a:t>
            </a:r>
            <a:endParaRPr b="0" lang="es-ES" sz="2800" spc="-1" strike="noStrike">
              <a:latin typeface="Arial"/>
            </a:endParaRPr>
          </a:p>
        </p:txBody>
      </p:sp>
      <p:pic>
        <p:nvPicPr>
          <p:cNvPr id="393" name="Imagen 10" descr=""/>
          <p:cNvPicPr/>
          <p:nvPr/>
        </p:nvPicPr>
        <p:blipFill>
          <a:blip r:embed="rId1"/>
          <a:stretch/>
        </p:blipFill>
        <p:spPr>
          <a:xfrm flipH="1">
            <a:off x="876600" y="114840"/>
            <a:ext cx="1654200" cy="2612880"/>
          </a:xfrm>
          <a:prstGeom prst="rect">
            <a:avLst/>
          </a:prstGeom>
          <a:ln w="0">
            <a:noFill/>
          </a:ln>
        </p:spPr>
      </p:pic>
      <p:sp>
        <p:nvSpPr>
          <p:cNvPr id="394" name="CustomShape 5"/>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395" name="CustomShape 6"/>
          <p:cNvSpPr/>
          <p:nvPr/>
        </p:nvSpPr>
        <p:spPr>
          <a:xfrm>
            <a:off x="7820640" y="1840320"/>
            <a:ext cx="3823920" cy="1775160"/>
          </a:xfrm>
          <a:prstGeom prst="rect">
            <a:avLst/>
          </a:prstGeom>
          <a:noFill/>
          <a:ln w="0">
            <a:noFill/>
          </a:ln>
        </p:spPr>
        <p:style>
          <a:lnRef idx="0"/>
          <a:fillRef idx="0"/>
          <a:effectRef idx="0"/>
          <a:fontRef idx="minor"/>
        </p:style>
        <p:txBody>
          <a:bodyPr anchor="ctr">
            <a:noAutofit/>
          </a:bodyPr>
          <a:p>
            <a:pPr algn="ctr">
              <a:lnSpc>
                <a:spcPct val="100000"/>
              </a:lnSpc>
              <a:spcAft>
                <a:spcPts val="601"/>
              </a:spcAft>
            </a:pPr>
            <a:r>
              <a:rPr b="0" lang="es-ES" sz="2800" spc="-1" strike="noStrike">
                <a:solidFill>
                  <a:srgbClr val="000000"/>
                </a:solidFill>
                <a:latin typeface="Handlee"/>
              </a:rPr>
              <a:t>Especies diferentes de </a:t>
            </a:r>
            <a:r>
              <a:rPr b="1" lang="es-ES" sz="2800" spc="-1" strike="noStrike">
                <a:solidFill>
                  <a:srgbClr val="cc0099"/>
                </a:solidFill>
                <a:latin typeface="Handlee"/>
              </a:rPr>
              <a:t>pescado </a:t>
            </a:r>
            <a:r>
              <a:rPr b="1" lang="es-ES" sz="2800" spc="-1" strike="noStrike">
                <a:solidFill>
                  <a:srgbClr val="0070c0"/>
                </a:solidFill>
                <a:latin typeface="Handlee"/>
              </a:rPr>
              <a:t>AZUL</a:t>
            </a:r>
            <a:r>
              <a:rPr b="1" lang="es-ES" sz="2800" spc="-1" strike="noStrike">
                <a:solidFill>
                  <a:srgbClr val="cc0099"/>
                </a:solidFill>
                <a:latin typeface="Handlee"/>
              </a:rPr>
              <a:t>.</a:t>
            </a:r>
            <a:endParaRPr b="0" lang="es-ES" sz="2800" spc="-1" strike="noStrike">
              <a:latin typeface="Arial"/>
            </a:endParaRPr>
          </a:p>
        </p:txBody>
      </p:sp>
      <p:sp>
        <p:nvSpPr>
          <p:cNvPr id="396" name="CustomShape 7"/>
          <p:cNvSpPr/>
          <p:nvPr/>
        </p:nvSpPr>
        <p:spPr>
          <a:xfrm>
            <a:off x="4895640" y="3159360"/>
            <a:ext cx="3823920" cy="1114560"/>
          </a:xfrm>
          <a:prstGeom prst="rect">
            <a:avLst/>
          </a:prstGeom>
          <a:noFill/>
          <a:ln w="0">
            <a:noFill/>
          </a:ln>
        </p:spPr>
        <p:style>
          <a:lnRef idx="0"/>
          <a:fillRef idx="0"/>
          <a:effectRef idx="0"/>
          <a:fontRef idx="minor"/>
        </p:style>
        <p:txBody>
          <a:bodyPr anchor="ctr">
            <a:noAutofit/>
          </a:bodyPr>
          <a:p>
            <a:pPr algn="ctr">
              <a:lnSpc>
                <a:spcPct val="100000"/>
              </a:lnSpc>
              <a:spcAft>
                <a:spcPts val="601"/>
              </a:spcAft>
            </a:pPr>
            <a:r>
              <a:rPr b="0" lang="es-ES" sz="2800" spc="-1" strike="noStrike">
                <a:solidFill>
                  <a:srgbClr val="000000"/>
                </a:solidFill>
                <a:latin typeface="Handlee"/>
              </a:rPr>
              <a:t>Especies diferentes de </a:t>
            </a:r>
            <a:r>
              <a:rPr b="1" lang="es-ES" sz="2800" spc="-1" strike="noStrike">
                <a:solidFill>
                  <a:srgbClr val="cc0099"/>
                </a:solidFill>
                <a:latin typeface="Handlee"/>
              </a:rPr>
              <a:t>pescado BLANCO.</a:t>
            </a:r>
            <a:endParaRPr b="0" lang="es-ES" sz="2800" spc="-1" strike="noStrike">
              <a:latin typeface="Arial"/>
            </a:endParaRPr>
          </a:p>
        </p:txBody>
      </p:sp>
      <p:sp>
        <p:nvSpPr>
          <p:cNvPr id="397" name="CustomShape 8"/>
          <p:cNvSpPr/>
          <p:nvPr/>
        </p:nvSpPr>
        <p:spPr>
          <a:xfrm>
            <a:off x="4717440" y="4582800"/>
            <a:ext cx="4396320" cy="1424160"/>
          </a:xfrm>
          <a:prstGeom prst="rect">
            <a:avLst/>
          </a:prstGeom>
          <a:noFill/>
          <a:ln w="0">
            <a:noFill/>
          </a:ln>
        </p:spPr>
        <p:style>
          <a:lnRef idx="0"/>
          <a:fillRef idx="0"/>
          <a:effectRef idx="0"/>
          <a:fontRef idx="minor"/>
        </p:style>
        <p:txBody>
          <a:bodyPr anchor="ctr">
            <a:noAutofit/>
          </a:bodyPr>
          <a:p>
            <a:pPr algn="ctr">
              <a:lnSpc>
                <a:spcPct val="100000"/>
              </a:lnSpc>
              <a:spcAft>
                <a:spcPts val="601"/>
              </a:spcAft>
            </a:pPr>
            <a:r>
              <a:rPr b="0" lang="es-ES" sz="2800" spc="-1" strike="noStrike">
                <a:solidFill>
                  <a:srgbClr val="000000"/>
                </a:solidFill>
                <a:latin typeface="Handlee"/>
              </a:rPr>
              <a:t>Capturas diferentes de </a:t>
            </a:r>
            <a:r>
              <a:rPr b="1" lang="es-ES" sz="2400" spc="-1" strike="noStrike">
                <a:solidFill>
                  <a:srgbClr val="008080"/>
                </a:solidFill>
                <a:latin typeface="Handlee"/>
              </a:rPr>
              <a:t>CRUSTÁCEOS, MOLUSCOS</a:t>
            </a:r>
            <a:endParaRPr b="0" lang="es-ES" sz="2400" spc="-1" strike="noStrike">
              <a:latin typeface="Arial"/>
            </a:endParaRPr>
          </a:p>
          <a:p>
            <a:pPr algn="ctr">
              <a:lnSpc>
                <a:spcPct val="100000"/>
              </a:lnSpc>
              <a:spcAft>
                <a:spcPts val="601"/>
              </a:spcAft>
            </a:pPr>
            <a:r>
              <a:rPr b="1" lang="es-ES" sz="2400" spc="-1" strike="noStrike">
                <a:solidFill>
                  <a:srgbClr val="008080"/>
                </a:solidFill>
                <a:latin typeface="Handlee"/>
              </a:rPr>
              <a:t>Y CEFALÓPODOS.</a:t>
            </a:r>
            <a:endParaRPr b="0" lang="es-ES" sz="2400" spc="-1" strike="noStrike">
              <a:latin typeface="Arial"/>
            </a:endParaRPr>
          </a:p>
        </p:txBody>
      </p:sp>
      <p:sp>
        <p:nvSpPr>
          <p:cNvPr id="398" name="CustomShape 9"/>
          <p:cNvSpPr/>
          <p:nvPr/>
        </p:nvSpPr>
        <p:spPr>
          <a:xfrm>
            <a:off x="9369720" y="4047120"/>
            <a:ext cx="2512800" cy="1114560"/>
          </a:xfrm>
          <a:prstGeom prst="rect">
            <a:avLst/>
          </a:prstGeom>
          <a:noFill/>
          <a:ln w="0">
            <a:noFill/>
          </a:ln>
        </p:spPr>
        <p:style>
          <a:lnRef idx="0"/>
          <a:fillRef idx="0"/>
          <a:effectRef idx="0"/>
          <a:fontRef idx="minor"/>
        </p:style>
        <p:txBody>
          <a:bodyPr anchor="ctr">
            <a:noAutofit/>
          </a:bodyPr>
          <a:p>
            <a:pPr algn="ctr">
              <a:lnSpc>
                <a:spcPct val="100000"/>
              </a:lnSpc>
              <a:spcAft>
                <a:spcPts val="601"/>
              </a:spcAft>
            </a:pPr>
            <a:r>
              <a:rPr b="0" lang="es-ES" sz="2800" spc="-1" strike="noStrike">
                <a:solidFill>
                  <a:srgbClr val="000000"/>
                </a:solidFill>
                <a:latin typeface="Handlee"/>
              </a:rPr>
              <a:t>Ricas recetas con </a:t>
            </a:r>
            <a:r>
              <a:rPr b="1" lang="es-ES" sz="2800" spc="-1" strike="noStrike">
                <a:solidFill>
                  <a:srgbClr val="cc0099"/>
                </a:solidFill>
                <a:latin typeface="Handlee"/>
              </a:rPr>
              <a:t>pescado </a:t>
            </a:r>
            <a:r>
              <a:rPr b="0" lang="es-ES" sz="2800" spc="-1" strike="noStrike">
                <a:solidFill>
                  <a:srgbClr val="000000"/>
                </a:solidFill>
                <a:latin typeface="Handlee"/>
              </a:rPr>
              <a:t>de</a:t>
            </a:r>
            <a:r>
              <a:rPr b="1" lang="es-ES" sz="2800" spc="-1" strike="noStrike">
                <a:solidFill>
                  <a:srgbClr val="cc0099"/>
                </a:solidFill>
                <a:latin typeface="Handlee"/>
              </a:rPr>
              <a:t> Águilas.</a:t>
            </a:r>
            <a:endParaRPr b="0" lang="es-ES" sz="2800" spc="-1" strike="noStrike">
              <a:latin typeface="Arial"/>
            </a:endParaRPr>
          </a:p>
        </p:txBody>
      </p:sp>
    </p:spTree>
  </p:cSld>
  <mc:AlternateContent>
    <mc:Choice Requires="p14">
      <p:transition spd="slow" p14:dur="2000"/>
    </mc:Choice>
    <mc:Fallback>
      <p:transition spd="slow"/>
    </mc:Fallback>
  </mc:AlternateContent>
  <p:timing>
    <p:tnLst>
      <p:par>
        <p:cTn id="117" dur="indefinite" restart="never" nodeType="tmRoot">
          <p:childTnLst>
            <p:seq>
              <p:cTn id="118" dur="indefinite" nodeType="mainSeq">
                <p:childTnLst>
                  <p:par>
                    <p:cTn id="119" fill="hold">
                      <p:stCondLst>
                        <p:cond delay="indefinite"/>
                      </p:stCondLst>
                      <p:childTnLst>
                        <p:par>
                          <p:cTn id="120" fill="hold">
                            <p:stCondLst>
                              <p:cond delay="0"/>
                            </p:stCondLst>
                            <p:childTnLst>
                              <p:par>
                                <p:cTn id="121" nodeType="clickEffect" fill="hold" presetClass="entr" presetID="1">
                                  <p:stCondLst>
                                    <p:cond delay="0"/>
                                  </p:stCondLst>
                                  <p:childTnLst>
                                    <p:set>
                                      <p:cBhvr>
                                        <p:cTn id="122" dur="1" fill="hold">
                                          <p:stCondLst>
                                            <p:cond delay="0"/>
                                          </p:stCondLst>
                                        </p:cTn>
                                        <p:tgtEl>
                                          <p:spTgt spid="392"/>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nodeType="clickEffect" fill="hold" presetClass="entr" presetID="1">
                                  <p:stCondLst>
                                    <p:cond delay="0"/>
                                  </p:stCondLst>
                                  <p:childTnLst>
                                    <p:set>
                                      <p:cBhvr>
                                        <p:cTn id="126" dur="1" fill="hold">
                                          <p:stCondLst>
                                            <p:cond delay="0"/>
                                          </p:stCondLst>
                                        </p:cTn>
                                        <p:tgtEl>
                                          <p:spTgt spid="39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nodeType="clickEffect" fill="hold" presetClass="entr" presetID="1">
                                  <p:stCondLst>
                                    <p:cond delay="0"/>
                                  </p:stCondLst>
                                  <p:childTnLst>
                                    <p:set>
                                      <p:cBhvr>
                                        <p:cTn id="130" dur="1" fill="hold">
                                          <p:stCondLst>
                                            <p:cond delay="0"/>
                                          </p:stCondLst>
                                        </p:cTn>
                                        <p:tgtEl>
                                          <p:spTgt spid="39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nodeType="clickEffect" fill="hold" presetClass="entr" presetID="1">
                                  <p:stCondLst>
                                    <p:cond delay="0"/>
                                  </p:stCondLst>
                                  <p:childTnLst>
                                    <p:set>
                                      <p:cBhvr>
                                        <p:cTn id="134" dur="1" fill="hold">
                                          <p:stCondLst>
                                            <p:cond delay="0"/>
                                          </p:stCondLst>
                                        </p:cTn>
                                        <p:tgtEl>
                                          <p:spTgt spid="39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nodeType="clickEffect" fill="hold" presetClass="entr" presetID="1">
                                  <p:stCondLst>
                                    <p:cond delay="0"/>
                                  </p:stCondLst>
                                  <p:childTnLst>
                                    <p:set>
                                      <p:cBhvr>
                                        <p:cTn id="138" dur="1" fill="hold">
                                          <p:stCondLst>
                                            <p:cond delay="0"/>
                                          </p:stCondLst>
                                        </p:cTn>
                                        <p:tgtEl>
                                          <p:spTgt spid="397"/>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nodeType="clickEffect" fill="hold" presetClass="entr" presetID="1">
                                  <p:stCondLst>
                                    <p:cond delay="0"/>
                                  </p:stCondLst>
                                  <p:childTnLst>
                                    <p:set>
                                      <p:cBhvr>
                                        <p:cTn id="142" dur="1" fill="hold">
                                          <p:stCondLst>
                                            <p:cond delay="0"/>
                                          </p:stCondLst>
                                        </p:cTn>
                                        <p:tgtEl>
                                          <p:spTgt spid="3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9"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400" name="CustomShape 2"/>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Posidonia oceánica y pesca tradicional en Águilas</a:t>
            </a:r>
            <a:endParaRPr b="0" lang="es-ES" sz="1600" spc="-1" strike="noStrike">
              <a:latin typeface="Arial"/>
            </a:endParaRPr>
          </a:p>
        </p:txBody>
      </p:sp>
      <p:grpSp>
        <p:nvGrpSpPr>
          <p:cNvPr id="401" name="Group 3"/>
          <p:cNvGrpSpPr/>
          <p:nvPr/>
        </p:nvGrpSpPr>
        <p:grpSpPr>
          <a:xfrm>
            <a:off x="0" y="-1611720"/>
            <a:ext cx="10920240" cy="7584120"/>
            <a:chOff x="0" y="-1611720"/>
            <a:chExt cx="10920240" cy="7584120"/>
          </a:xfrm>
        </p:grpSpPr>
        <p:pic>
          <p:nvPicPr>
            <p:cNvPr id="402" name="Picture 4" descr="Z:\PROYECTOS\AYTO_SERÓN\01_DE_COMUNIDAD EDUCATIVA\jpg\Pupi_estela_Página_01.jpg"/>
            <p:cNvPicPr/>
            <p:nvPr/>
          </p:nvPicPr>
          <p:blipFill>
            <a:blip r:embed="rId1"/>
            <a:srcRect l="0" t="0" r="0" b="16658"/>
            <a:stretch/>
          </p:blipFill>
          <p:spPr>
            <a:xfrm>
              <a:off x="0" y="-1611720"/>
              <a:ext cx="10920240" cy="7584120"/>
            </a:xfrm>
            <a:prstGeom prst="rect">
              <a:avLst/>
            </a:prstGeom>
            <a:ln w="0">
              <a:noFill/>
            </a:ln>
          </p:spPr>
        </p:pic>
        <p:sp>
          <p:nvSpPr>
            <p:cNvPr id="403" name="CustomShape 4"/>
            <p:cNvSpPr/>
            <p:nvPr/>
          </p:nvSpPr>
          <p:spPr>
            <a:xfrm>
              <a:off x="5231880" y="1222200"/>
              <a:ext cx="4392000" cy="1827360"/>
            </a:xfrm>
            <a:prstGeom prst="rect">
              <a:avLst/>
            </a:prstGeom>
            <a:solidFill>
              <a:schemeClr val="bg1"/>
            </a:solidFill>
            <a:ln w="0">
              <a:noFill/>
            </a:ln>
          </p:spPr>
          <p:style>
            <a:lnRef idx="0"/>
            <a:fillRef idx="0"/>
            <a:effectRef idx="0"/>
            <a:fontRef idx="minor"/>
          </p:style>
          <p:txBody>
            <a:bodyPr lIns="90000" rIns="90000" tIns="45000" bIns="45000">
              <a:spAutoFit/>
            </a:bodyPr>
            <a:p>
              <a:pPr>
                <a:lnSpc>
                  <a:spcPct val="100000"/>
                </a:lnSpc>
                <a:spcAft>
                  <a:spcPts val="1199"/>
                </a:spcAft>
              </a:pPr>
              <a:r>
                <a:rPr b="1" lang="es-ES" sz="2400" spc="-1" strike="noStrike">
                  <a:solidFill>
                    <a:srgbClr val="000000"/>
                  </a:solidFill>
                  <a:latin typeface="Handlee"/>
                </a:rPr>
                <a:t>¡ESPERO QUE HAYAS </a:t>
              </a:r>
              <a:r>
                <a:rPr b="1" lang="es-ES" sz="2800" spc="-1" strike="noStrike">
                  <a:solidFill>
                    <a:srgbClr val="cc0099"/>
                  </a:solidFill>
                  <a:latin typeface="Handlee"/>
                </a:rPr>
                <a:t>APRENDIDO</a:t>
              </a:r>
              <a:r>
                <a:rPr b="1" lang="es-ES" sz="2800" spc="-1" strike="noStrike">
                  <a:solidFill>
                    <a:srgbClr val="cc00cc"/>
                  </a:solidFill>
                  <a:latin typeface="Handlee"/>
                </a:rPr>
                <a:t> </a:t>
              </a:r>
              <a:r>
                <a:rPr b="1" lang="es-ES" sz="2400" spc="-1" strike="noStrike">
                  <a:solidFill>
                    <a:srgbClr val="000000"/>
                  </a:solidFill>
                  <a:latin typeface="Handlee"/>
                </a:rPr>
                <a:t>Y </a:t>
              </a:r>
              <a:r>
                <a:rPr b="1" lang="es-ES" sz="2800" spc="-1" strike="noStrike">
                  <a:solidFill>
                    <a:srgbClr val="cc0099"/>
                  </a:solidFill>
                  <a:latin typeface="Handlee"/>
                </a:rPr>
                <a:t>DISFRUTADO</a:t>
              </a:r>
              <a:r>
                <a:rPr b="1" lang="es-ES" sz="2400" spc="-1" strike="noStrike">
                  <a:solidFill>
                    <a:srgbClr val="000000"/>
                  </a:solidFill>
                  <a:latin typeface="Handlee"/>
                </a:rPr>
                <a:t>!</a:t>
              </a:r>
              <a:endParaRPr b="0" lang="es-ES" sz="2400" spc="-1" strike="noStrike">
                <a:latin typeface="Arial"/>
              </a:endParaRPr>
            </a:p>
            <a:p>
              <a:pPr>
                <a:lnSpc>
                  <a:spcPct val="100000"/>
                </a:lnSpc>
                <a:spcAft>
                  <a:spcPts val="1199"/>
                </a:spcAft>
              </a:pPr>
              <a:r>
                <a:rPr b="1" lang="es-ES" sz="2400" spc="-1" strike="noStrike">
                  <a:solidFill>
                    <a:srgbClr val="000000"/>
                  </a:solidFill>
                  <a:latin typeface="Handlee"/>
                </a:rPr>
                <a:t>¡NOS VEMOS PRONTO!</a:t>
              </a:r>
              <a:endParaRPr b="0" lang="es-ES" sz="2400" spc="-1" strike="noStrike">
                <a:latin typeface="Arial"/>
              </a:endParaRPr>
            </a:p>
          </p:txBody>
        </p:sp>
      </p:gr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61" name="CustomShape 2"/>
          <p:cNvSpPr/>
          <p:nvPr/>
        </p:nvSpPr>
        <p:spPr>
          <a:xfrm>
            <a:off x="677880" y="3689640"/>
            <a:ext cx="3672000" cy="1295640"/>
          </a:xfrm>
          <a:prstGeom prst="rect">
            <a:avLst/>
          </a:prstGeom>
          <a:noFill/>
          <a:ln w="0">
            <a:noFill/>
          </a:ln>
        </p:spPr>
        <p:style>
          <a:lnRef idx="0"/>
          <a:fillRef idx="0"/>
          <a:effectRef idx="0"/>
          <a:fontRef idx="minor"/>
        </p:style>
        <p:txBody>
          <a:bodyPr anchor="ctr">
            <a:noAutofit/>
          </a:bodyPr>
          <a:p>
            <a:pPr algn="ctr">
              <a:lnSpc>
                <a:spcPct val="100000"/>
              </a:lnSpc>
            </a:pPr>
            <a:r>
              <a:rPr b="1" lang="es-ES" sz="6000" spc="-1" strike="noStrike">
                <a:solidFill>
                  <a:srgbClr val="000000"/>
                </a:solidFill>
                <a:latin typeface="Handlee"/>
              </a:rPr>
              <a:t>¡</a:t>
            </a:r>
            <a:r>
              <a:rPr b="0" lang="es-ES" sz="5400" spc="-1" strike="noStrike">
                <a:solidFill>
                  <a:srgbClr val="000000"/>
                </a:solidFill>
                <a:latin typeface="Handlee"/>
              </a:rPr>
              <a:t>Sí, </a:t>
            </a:r>
            <a:r>
              <a:rPr b="1" lang="es-ES" sz="6000" spc="-1" strike="noStrike">
                <a:solidFill>
                  <a:srgbClr val="000000"/>
                </a:solidFill>
                <a:latin typeface="Handlee"/>
              </a:rPr>
              <a:t>aquí! </a:t>
            </a:r>
            <a:endParaRPr b="0" lang="es-ES" sz="6000" spc="-1" strike="noStrike">
              <a:latin typeface="Arial"/>
            </a:endParaRPr>
          </a:p>
        </p:txBody>
      </p:sp>
      <p:sp>
        <p:nvSpPr>
          <p:cNvPr id="62" name="CustomShape 3"/>
          <p:cNvSpPr/>
          <p:nvPr/>
        </p:nvSpPr>
        <p:spPr>
          <a:xfrm>
            <a:off x="3431880" y="558720"/>
            <a:ext cx="7608240" cy="1563840"/>
          </a:xfrm>
          <a:prstGeom prst="rect">
            <a:avLst/>
          </a:prstGeom>
          <a:noFill/>
          <a:ln w="0">
            <a:noFill/>
          </a:ln>
        </p:spPr>
        <p:style>
          <a:lnRef idx="0"/>
          <a:fillRef idx="0"/>
          <a:effectRef idx="0"/>
          <a:fontRef idx="minor"/>
        </p:style>
        <p:txBody>
          <a:bodyPr anchor="ctr">
            <a:noAutofit/>
          </a:bodyPr>
          <a:p>
            <a:pPr algn="r">
              <a:lnSpc>
                <a:spcPct val="100000"/>
              </a:lnSpc>
            </a:pPr>
            <a:r>
              <a:rPr b="0" lang="es-ES" sz="4800" spc="-1" strike="noStrike">
                <a:solidFill>
                  <a:srgbClr val="000000"/>
                </a:solidFill>
                <a:latin typeface="Handlee"/>
              </a:rPr>
              <a:t>¿Quién sabe dónde está el </a:t>
            </a:r>
            <a:r>
              <a:rPr b="1" lang="es-ES" sz="4800" spc="-1" strike="noStrike">
                <a:solidFill>
                  <a:srgbClr val="009999"/>
                </a:solidFill>
                <a:latin typeface="Handlee"/>
              </a:rPr>
              <a:t>puerto pesquero </a:t>
            </a:r>
            <a:r>
              <a:rPr b="0" lang="es-ES" sz="4800" spc="-1" strike="noStrike">
                <a:solidFill>
                  <a:srgbClr val="000000"/>
                </a:solidFill>
                <a:latin typeface="Handlee"/>
              </a:rPr>
              <a:t>de</a:t>
            </a:r>
            <a:r>
              <a:rPr b="1" lang="es-ES" sz="4800" spc="-1" strike="noStrike">
                <a:solidFill>
                  <a:srgbClr val="009999"/>
                </a:solidFill>
                <a:latin typeface="Handlee"/>
              </a:rPr>
              <a:t> Águilas</a:t>
            </a:r>
            <a:r>
              <a:rPr b="0" lang="es-ES" sz="4800" spc="-1" strike="noStrike">
                <a:solidFill>
                  <a:srgbClr val="000000"/>
                </a:solidFill>
                <a:latin typeface="Handlee"/>
              </a:rPr>
              <a:t>? </a:t>
            </a:r>
            <a:endParaRPr b="0" lang="es-ES" sz="4800" spc="-1" strike="noStrike">
              <a:latin typeface="Arial"/>
            </a:endParaRPr>
          </a:p>
        </p:txBody>
      </p:sp>
      <p:pic>
        <p:nvPicPr>
          <p:cNvPr id="63" name="Imagen 16" descr=""/>
          <p:cNvPicPr/>
          <p:nvPr/>
        </p:nvPicPr>
        <p:blipFill>
          <a:blip r:embed="rId1"/>
          <a:stretch/>
        </p:blipFill>
        <p:spPr>
          <a:xfrm rot="21280800">
            <a:off x="2154960" y="177840"/>
            <a:ext cx="1419840" cy="2043000"/>
          </a:xfrm>
          <a:prstGeom prst="rect">
            <a:avLst/>
          </a:prstGeom>
          <a:ln w="0">
            <a:noFill/>
          </a:ln>
        </p:spPr>
      </p:pic>
      <p:sp>
        <p:nvSpPr>
          <p:cNvPr id="64" name="CustomShape 4"/>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65" name="Imagen 2" descr=""/>
          <p:cNvPicPr/>
          <p:nvPr/>
        </p:nvPicPr>
        <p:blipFill>
          <a:blip r:embed="rId2"/>
          <a:stretch/>
        </p:blipFill>
        <p:spPr>
          <a:xfrm>
            <a:off x="4068360" y="2205000"/>
            <a:ext cx="6784560" cy="3816000"/>
          </a:xfrm>
          <a:prstGeom prst="rect">
            <a:avLst/>
          </a:prstGeom>
          <a:ln w="0">
            <a:noFill/>
          </a:ln>
        </p:spPr>
      </p:pic>
      <p:sp>
        <p:nvSpPr>
          <p:cNvPr id="66" name="CustomShape 5"/>
          <p:cNvSpPr/>
          <p:nvPr/>
        </p:nvSpPr>
        <p:spPr>
          <a:xfrm>
            <a:off x="6239880" y="4338000"/>
            <a:ext cx="899640" cy="899640"/>
          </a:xfrm>
          <a:prstGeom prst="ellipse">
            <a:avLst/>
          </a:prstGeom>
          <a:noFill/>
          <a:ln cap="rnd" w="50800">
            <a:solidFill>
              <a:srgbClr val="cc0099"/>
            </a:solidFill>
            <a:bevel/>
          </a:ln>
        </p:spPr>
        <p:style>
          <a:lnRef idx="2">
            <a:schemeClr val="accent1">
              <a:shade val="50000"/>
            </a:schemeClr>
          </a:lnRef>
          <a:fillRef idx="1">
            <a:schemeClr val="accent1"/>
          </a:fillRef>
          <a:effectRef idx="0">
            <a:schemeClr val="accent1"/>
          </a:effectRef>
          <a:fontRef idx="minor"/>
        </p:style>
      </p:sp>
      <p:sp>
        <p:nvSpPr>
          <p:cNvPr id="67" name="CustomShape 6"/>
          <p:cNvSpPr/>
          <p:nvPr/>
        </p:nvSpPr>
        <p:spPr>
          <a:xfrm>
            <a:off x="4078080" y="4338000"/>
            <a:ext cx="2088000" cy="431640"/>
          </a:xfrm>
          <a:custGeom>
            <a:avLst/>
            <a:gdLst/>
            <a:ahLst/>
            <a:rect l="l" t="t" r="r" b="b"/>
            <a:pathLst>
              <a:path w="21600" h="21600">
                <a:moveTo>
                  <a:pt x="0" y="0"/>
                </a:moveTo>
                <a:lnTo>
                  <a:pt x="21600" y="21600"/>
                </a:lnTo>
              </a:path>
            </a:pathLst>
          </a:custGeom>
          <a:noFill/>
          <a:ln w="60325">
            <a:solidFill>
              <a:srgbClr val="50aec8"/>
            </a:solidFill>
            <a:round/>
            <a:headEnd len="med" type="oval" w="med"/>
            <a:tailEnd len="lg" type="stealth" w="lg"/>
          </a:ln>
        </p:spPr>
        <p:style>
          <a:lnRef idx="1">
            <a:schemeClr val="accent1"/>
          </a:lnRef>
          <a:fillRef idx="0">
            <a:schemeClr val="accent1"/>
          </a:fillRef>
          <a:effectRef idx="0">
            <a:schemeClr val="accent1"/>
          </a:effectRef>
          <a:fontRef idx="minor"/>
        </p:style>
      </p:sp>
      <p:sp>
        <p:nvSpPr>
          <p:cNvPr id="68" name="CustomShape 7"/>
          <p:cNvSpPr/>
          <p:nvPr/>
        </p:nvSpPr>
        <p:spPr>
          <a:xfrm>
            <a:off x="7529040" y="5843880"/>
            <a:ext cx="351684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nodeType="withEffect" fill="hold" presetClass="entr" presetID="1">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nodeType="withEffect" fill="hold" presetClass="entr" presetID="1">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70" name="CustomShape 2"/>
          <p:cNvSpPr/>
          <p:nvPr/>
        </p:nvSpPr>
        <p:spPr>
          <a:xfrm>
            <a:off x="2495520" y="383400"/>
            <a:ext cx="9041760" cy="810000"/>
          </a:xfrm>
          <a:prstGeom prst="rect">
            <a:avLst/>
          </a:prstGeom>
          <a:noFill/>
          <a:ln w="0">
            <a:noFill/>
          </a:ln>
        </p:spPr>
        <p:style>
          <a:lnRef idx="0"/>
          <a:fillRef idx="0"/>
          <a:effectRef idx="0"/>
          <a:fontRef idx="minor"/>
        </p:style>
        <p:txBody>
          <a:bodyPr anchor="ctr">
            <a:noAutofit/>
          </a:bodyPr>
          <a:p>
            <a:pPr algn="r">
              <a:lnSpc>
                <a:spcPct val="100000"/>
              </a:lnSpc>
            </a:pPr>
            <a:r>
              <a:rPr b="0" lang="es-ES" sz="4800" spc="-1" strike="noStrike">
                <a:solidFill>
                  <a:srgbClr val="000000"/>
                </a:solidFill>
                <a:latin typeface="Handlee"/>
              </a:rPr>
              <a:t>Pero, no siempre ha sido así, </a:t>
            </a:r>
            <a:r>
              <a:rPr b="1" lang="es-ES" sz="4800" spc="-1" strike="noStrike">
                <a:solidFill>
                  <a:srgbClr val="008080"/>
                </a:solidFill>
                <a:latin typeface="Handlee"/>
              </a:rPr>
              <a:t>antes</a:t>
            </a:r>
            <a:r>
              <a:rPr b="0" lang="es-ES" sz="4800" spc="-1" strike="noStrike">
                <a:solidFill>
                  <a:srgbClr val="000000"/>
                </a:solidFill>
                <a:latin typeface="Handlee"/>
              </a:rPr>
              <a:t>… </a:t>
            </a:r>
            <a:endParaRPr b="0" lang="es-ES" sz="4800" spc="-1" strike="noStrike">
              <a:latin typeface="Arial"/>
            </a:endParaRPr>
          </a:p>
        </p:txBody>
      </p:sp>
      <p:pic>
        <p:nvPicPr>
          <p:cNvPr id="71" name="Imagen 16" descr=""/>
          <p:cNvPicPr/>
          <p:nvPr/>
        </p:nvPicPr>
        <p:blipFill>
          <a:blip r:embed="rId1"/>
          <a:stretch/>
        </p:blipFill>
        <p:spPr>
          <a:xfrm rot="21280800">
            <a:off x="1592640" y="143280"/>
            <a:ext cx="760320" cy="1094040"/>
          </a:xfrm>
          <a:prstGeom prst="rect">
            <a:avLst/>
          </a:prstGeom>
          <a:ln w="0">
            <a:noFill/>
          </a:ln>
        </p:spPr>
      </p:pic>
      <p:sp>
        <p:nvSpPr>
          <p:cNvPr id="72"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grpSp>
        <p:nvGrpSpPr>
          <p:cNvPr id="73" name="Group 4"/>
          <p:cNvGrpSpPr/>
          <p:nvPr/>
        </p:nvGrpSpPr>
        <p:grpSpPr>
          <a:xfrm>
            <a:off x="6311880" y="2853000"/>
            <a:ext cx="5952600" cy="3444480"/>
            <a:chOff x="6311880" y="2853000"/>
            <a:chExt cx="5952600" cy="3444480"/>
          </a:xfrm>
        </p:grpSpPr>
        <p:sp>
          <p:nvSpPr>
            <p:cNvPr id="74" name="CustomShape 5"/>
            <p:cNvSpPr/>
            <p:nvPr/>
          </p:nvSpPr>
          <p:spPr>
            <a:xfrm>
              <a:off x="8760240" y="5994720"/>
              <a:ext cx="3504240" cy="3027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grpSp>
          <p:nvGrpSpPr>
            <p:cNvPr id="75" name="Group 6"/>
            <p:cNvGrpSpPr/>
            <p:nvPr/>
          </p:nvGrpSpPr>
          <p:grpSpPr>
            <a:xfrm>
              <a:off x="6311880" y="2853000"/>
              <a:ext cx="5449320" cy="3211560"/>
              <a:chOff x="6311880" y="2853000"/>
              <a:chExt cx="5449320" cy="3211560"/>
            </a:xfrm>
          </p:grpSpPr>
          <p:pic>
            <p:nvPicPr>
              <p:cNvPr id="76" name="Imagen 10" descr=""/>
              <p:cNvPicPr/>
              <p:nvPr/>
            </p:nvPicPr>
            <p:blipFill>
              <a:blip r:embed="rId2"/>
              <a:srcRect l="6049" t="55745" r="54691" b="4640"/>
              <a:stretch/>
            </p:blipFill>
            <p:spPr>
              <a:xfrm>
                <a:off x="6311880" y="2853000"/>
                <a:ext cx="5449320" cy="3176280"/>
              </a:xfrm>
              <a:prstGeom prst="rect">
                <a:avLst/>
              </a:prstGeom>
              <a:ln w="0">
                <a:noFill/>
              </a:ln>
            </p:spPr>
          </p:pic>
          <p:sp>
            <p:nvSpPr>
              <p:cNvPr id="77" name="CustomShape 7"/>
              <p:cNvSpPr/>
              <p:nvPr/>
            </p:nvSpPr>
            <p:spPr>
              <a:xfrm>
                <a:off x="6513840" y="4980960"/>
                <a:ext cx="2405160" cy="1083600"/>
              </a:xfrm>
              <a:prstGeom prst="rect">
                <a:avLst/>
              </a:prstGeom>
              <a:noFill/>
              <a:ln w="0">
                <a:noFill/>
              </a:ln>
            </p:spPr>
            <p:style>
              <a:lnRef idx="0"/>
              <a:fillRef idx="0"/>
              <a:effectRef idx="0"/>
              <a:fontRef idx="minor"/>
            </p:style>
            <p:txBody>
              <a:bodyPr anchor="ctr">
                <a:noAutofit/>
              </a:bodyPr>
              <a:p>
                <a:pPr algn="ctr">
                  <a:lnSpc>
                    <a:spcPct val="100000"/>
                  </a:lnSpc>
                </a:pPr>
                <a:r>
                  <a:rPr b="0" lang="es-ES" sz="3200" spc="-1" strike="noStrike">
                    <a:solidFill>
                      <a:srgbClr val="000000"/>
                    </a:solidFill>
                    <a:latin typeface="Handlee"/>
                  </a:rPr>
                  <a:t>Puerto de </a:t>
                </a:r>
                <a:r>
                  <a:rPr b="1" lang="es-ES" sz="3600" spc="-1" strike="noStrike">
                    <a:solidFill>
                      <a:srgbClr val="ffffff"/>
                    </a:solidFill>
                    <a:latin typeface="Handlee"/>
                  </a:rPr>
                  <a:t>Poniente</a:t>
                </a:r>
                <a:r>
                  <a:rPr b="1" lang="es-ES" sz="3200" spc="-1" strike="noStrike">
                    <a:solidFill>
                      <a:srgbClr val="ffffff"/>
                    </a:solidFill>
                    <a:latin typeface="Handlee"/>
                  </a:rPr>
                  <a:t> </a:t>
                </a:r>
                <a:endParaRPr b="0" lang="es-ES" sz="3200" spc="-1" strike="noStrike">
                  <a:latin typeface="Arial"/>
                </a:endParaRPr>
              </a:p>
            </p:txBody>
          </p:sp>
          <p:sp>
            <p:nvSpPr>
              <p:cNvPr id="78" name="CustomShape 8"/>
              <p:cNvSpPr/>
              <p:nvPr/>
            </p:nvSpPr>
            <p:spPr>
              <a:xfrm>
                <a:off x="8814240" y="4316760"/>
                <a:ext cx="596880" cy="558360"/>
              </a:xfrm>
              <a:prstGeom prst="ellipse">
                <a:avLst/>
              </a:prstGeom>
              <a:noFill/>
              <a:ln cap="rnd" w="50800">
                <a:solidFill>
                  <a:schemeClr val="bg1"/>
                </a:solidFill>
                <a:bevel/>
              </a:ln>
            </p:spPr>
            <p:style>
              <a:lnRef idx="2">
                <a:schemeClr val="accent1">
                  <a:shade val="50000"/>
                </a:schemeClr>
              </a:lnRef>
              <a:fillRef idx="1">
                <a:schemeClr val="accent1"/>
              </a:fillRef>
              <a:effectRef idx="0">
                <a:schemeClr val="accent1"/>
              </a:effectRef>
              <a:fontRef idx="minor"/>
            </p:style>
          </p:sp>
          <p:sp>
            <p:nvSpPr>
              <p:cNvPr id="79" name="CustomShape 9"/>
              <p:cNvSpPr/>
              <p:nvPr/>
            </p:nvSpPr>
            <p:spPr>
              <a:xfrm flipV="1">
                <a:off x="7524000" y="4595040"/>
                <a:ext cx="1289880" cy="279000"/>
              </a:xfrm>
              <a:custGeom>
                <a:avLst/>
                <a:gdLst/>
                <a:ahLst/>
                <a:rect l="l" t="t" r="r" b="b"/>
                <a:pathLst>
                  <a:path w="21600" h="21600">
                    <a:moveTo>
                      <a:pt x="0" y="0"/>
                    </a:moveTo>
                    <a:lnTo>
                      <a:pt x="21600" y="21600"/>
                    </a:lnTo>
                  </a:path>
                </a:pathLst>
              </a:custGeom>
              <a:noFill/>
              <a:ln w="60325">
                <a:solidFill>
                  <a:schemeClr val="bg1"/>
                </a:solidFill>
                <a:round/>
                <a:headEnd len="med" type="oval" w="med"/>
                <a:tailEnd len="lg" type="stealth" w="lg"/>
              </a:ln>
            </p:spPr>
            <p:style>
              <a:lnRef idx="1">
                <a:schemeClr val="accent1"/>
              </a:lnRef>
              <a:fillRef idx="0">
                <a:schemeClr val="accent1"/>
              </a:fillRef>
              <a:effectRef idx="0">
                <a:schemeClr val="accent1"/>
              </a:effectRef>
              <a:fontRef idx="minor"/>
            </p:style>
          </p:sp>
          <p:sp>
            <p:nvSpPr>
              <p:cNvPr id="80" name="CustomShape 10"/>
              <p:cNvSpPr/>
              <p:nvPr/>
            </p:nvSpPr>
            <p:spPr>
              <a:xfrm>
                <a:off x="9411480" y="5050080"/>
                <a:ext cx="2085840" cy="804240"/>
              </a:xfrm>
              <a:prstGeom prst="rect">
                <a:avLst/>
              </a:prstGeom>
              <a:noFill/>
              <a:ln w="0">
                <a:noFill/>
              </a:ln>
            </p:spPr>
            <p:style>
              <a:lnRef idx="0"/>
              <a:fillRef idx="0"/>
              <a:effectRef idx="0"/>
              <a:fontRef idx="minor"/>
            </p:style>
            <p:txBody>
              <a:bodyPr anchor="ctr">
                <a:noAutofit/>
              </a:bodyPr>
              <a:p>
                <a:pPr algn="ctr">
                  <a:lnSpc>
                    <a:spcPct val="100000"/>
                  </a:lnSpc>
                </a:pPr>
                <a:r>
                  <a:rPr b="0" lang="es-ES" sz="3200" spc="-1" strike="noStrike">
                    <a:solidFill>
                      <a:srgbClr val="000000"/>
                    </a:solidFill>
                    <a:latin typeface="Handlee"/>
                  </a:rPr>
                  <a:t>Puerto de </a:t>
                </a:r>
                <a:r>
                  <a:rPr b="1" lang="es-ES" sz="3600" spc="-1" strike="noStrike">
                    <a:solidFill>
                      <a:srgbClr val="cc0099"/>
                    </a:solidFill>
                    <a:latin typeface="Handlee"/>
                  </a:rPr>
                  <a:t>Levante</a:t>
                </a:r>
                <a:r>
                  <a:rPr b="1" lang="es-ES" sz="3200" spc="-1" strike="noStrike">
                    <a:solidFill>
                      <a:srgbClr val="000000"/>
                    </a:solidFill>
                    <a:latin typeface="Handlee"/>
                  </a:rPr>
                  <a:t> </a:t>
                </a:r>
                <a:endParaRPr b="0" lang="es-ES" sz="3200" spc="-1" strike="noStrike">
                  <a:latin typeface="Arial"/>
                </a:endParaRPr>
              </a:p>
            </p:txBody>
          </p:sp>
          <p:sp>
            <p:nvSpPr>
              <p:cNvPr id="81" name="CustomShape 11"/>
              <p:cNvSpPr/>
              <p:nvPr/>
            </p:nvSpPr>
            <p:spPr>
              <a:xfrm>
                <a:off x="10103760" y="3668400"/>
                <a:ext cx="701640" cy="687240"/>
              </a:xfrm>
              <a:prstGeom prst="ellipse">
                <a:avLst/>
              </a:prstGeom>
              <a:noFill/>
              <a:ln cap="rnd" w="50800">
                <a:solidFill>
                  <a:srgbClr val="cc0099"/>
                </a:solidFill>
                <a:bevel/>
              </a:ln>
            </p:spPr>
            <p:style>
              <a:lnRef idx="2">
                <a:schemeClr val="accent1">
                  <a:shade val="50000"/>
                </a:schemeClr>
              </a:lnRef>
              <a:fillRef idx="1">
                <a:schemeClr val="accent1"/>
              </a:fillRef>
              <a:effectRef idx="0">
                <a:schemeClr val="accent1"/>
              </a:effectRef>
              <a:fontRef idx="minor"/>
            </p:style>
          </p:sp>
          <p:sp>
            <p:nvSpPr>
              <p:cNvPr id="82" name="CustomShape 12"/>
              <p:cNvSpPr/>
              <p:nvPr/>
            </p:nvSpPr>
            <p:spPr>
              <a:xfrm flipH="1" flipV="1">
                <a:off x="10746000" y="4239000"/>
                <a:ext cx="58680" cy="569160"/>
              </a:xfrm>
              <a:custGeom>
                <a:avLst/>
                <a:gdLst/>
                <a:ahLst/>
                <a:rect l="l" t="t" r="r" b="b"/>
                <a:pathLst>
                  <a:path w="21600" h="21600">
                    <a:moveTo>
                      <a:pt x="0" y="0"/>
                    </a:moveTo>
                    <a:lnTo>
                      <a:pt x="21600" y="21600"/>
                    </a:lnTo>
                  </a:path>
                </a:pathLst>
              </a:custGeom>
              <a:noFill/>
              <a:ln w="60325">
                <a:solidFill>
                  <a:srgbClr val="b3a2c7"/>
                </a:solidFill>
                <a:round/>
                <a:headEnd len="med" type="oval" w="med"/>
                <a:tailEnd len="lg" type="stealth" w="lg"/>
              </a:ln>
            </p:spPr>
            <p:style>
              <a:lnRef idx="1">
                <a:schemeClr val="accent1"/>
              </a:lnRef>
              <a:fillRef idx="0">
                <a:schemeClr val="accent1"/>
              </a:fillRef>
              <a:effectRef idx="0">
                <a:schemeClr val="accent1"/>
              </a:effectRef>
              <a:fontRef idx="minor"/>
            </p:style>
          </p:sp>
        </p:grpSp>
      </p:grpSp>
      <p:pic>
        <p:nvPicPr>
          <p:cNvPr id="83" name="Imagen 20" descr=""/>
          <p:cNvPicPr/>
          <p:nvPr/>
        </p:nvPicPr>
        <p:blipFill>
          <a:blip r:embed="rId3"/>
          <a:srcRect l="0" t="0" r="4876" b="22187"/>
          <a:stretch/>
        </p:blipFill>
        <p:spPr>
          <a:xfrm>
            <a:off x="604800" y="1848960"/>
            <a:ext cx="5653440" cy="4180320"/>
          </a:xfrm>
          <a:prstGeom prst="rect">
            <a:avLst/>
          </a:prstGeom>
          <a:ln w="0">
            <a:noFill/>
          </a:ln>
        </p:spPr>
      </p:pic>
      <p:sp>
        <p:nvSpPr>
          <p:cNvPr id="84" name="CustomShape 13"/>
          <p:cNvSpPr/>
          <p:nvPr/>
        </p:nvSpPr>
        <p:spPr>
          <a:xfrm>
            <a:off x="604800" y="2152800"/>
            <a:ext cx="1475640" cy="1083600"/>
          </a:xfrm>
          <a:prstGeom prst="rect">
            <a:avLst/>
          </a:prstGeom>
          <a:noFill/>
          <a:ln w="0">
            <a:noFill/>
          </a:ln>
        </p:spPr>
        <p:style>
          <a:lnRef idx="0"/>
          <a:fillRef idx="0"/>
          <a:effectRef idx="0"/>
          <a:fontRef idx="minor"/>
        </p:style>
        <p:txBody>
          <a:bodyPr anchor="ctr">
            <a:noAutofit/>
          </a:bodyPr>
          <a:p>
            <a:pPr algn="ctr">
              <a:lnSpc>
                <a:spcPct val="100000"/>
              </a:lnSpc>
            </a:pPr>
            <a:r>
              <a:rPr b="0" lang="es-ES" sz="2000" spc="-1" strike="noStrike">
                <a:solidFill>
                  <a:srgbClr val="ffffff"/>
                </a:solidFill>
                <a:latin typeface="Handlee"/>
              </a:rPr>
              <a:t>Puerto de </a:t>
            </a:r>
            <a:r>
              <a:rPr b="1" lang="es-ES" sz="2400" spc="-1" strike="noStrike">
                <a:solidFill>
                  <a:srgbClr val="ffc000"/>
                </a:solidFill>
                <a:latin typeface="Handlee"/>
              </a:rPr>
              <a:t>Poniente</a:t>
            </a:r>
            <a:r>
              <a:rPr b="1" lang="es-ES" sz="2000" spc="-1" strike="noStrike">
                <a:solidFill>
                  <a:srgbClr val="ffffff"/>
                </a:solidFill>
                <a:latin typeface="Handlee"/>
              </a:rPr>
              <a:t> </a:t>
            </a:r>
            <a:endParaRPr b="0" lang="es-ES" sz="2000" spc="-1" strike="noStrike">
              <a:latin typeface="Arial"/>
            </a:endParaRPr>
          </a:p>
        </p:txBody>
      </p:sp>
      <p:sp>
        <p:nvSpPr>
          <p:cNvPr id="85" name="CustomShape 14"/>
          <p:cNvSpPr/>
          <p:nvPr/>
        </p:nvSpPr>
        <p:spPr>
          <a:xfrm>
            <a:off x="4158000" y="5050080"/>
            <a:ext cx="2085840" cy="804240"/>
          </a:xfrm>
          <a:prstGeom prst="rect">
            <a:avLst/>
          </a:prstGeom>
          <a:noFill/>
          <a:ln w="0">
            <a:noFill/>
          </a:ln>
        </p:spPr>
        <p:style>
          <a:lnRef idx="0"/>
          <a:fillRef idx="0"/>
          <a:effectRef idx="0"/>
          <a:fontRef idx="minor"/>
        </p:style>
        <p:txBody>
          <a:bodyPr anchor="ctr">
            <a:noAutofit/>
          </a:bodyPr>
          <a:p>
            <a:pPr algn="ctr">
              <a:lnSpc>
                <a:spcPct val="100000"/>
              </a:lnSpc>
            </a:pPr>
            <a:r>
              <a:rPr b="0" lang="es-ES" sz="2400" spc="-1" strike="noStrike">
                <a:solidFill>
                  <a:srgbClr val="ffffff"/>
                </a:solidFill>
                <a:latin typeface="Handlee"/>
              </a:rPr>
              <a:t>Puerto de </a:t>
            </a:r>
            <a:r>
              <a:rPr b="1" lang="es-ES" sz="2800" spc="-1" strike="noStrike">
                <a:solidFill>
                  <a:srgbClr val="ffc000"/>
                </a:solidFill>
                <a:latin typeface="Handlee"/>
              </a:rPr>
              <a:t>Levante</a:t>
            </a:r>
            <a:r>
              <a:rPr b="1" lang="es-ES" sz="2400" spc="-1" strike="noStrike">
                <a:solidFill>
                  <a:srgbClr val="ffffff"/>
                </a:solidFill>
                <a:latin typeface="Handlee"/>
              </a:rPr>
              <a:t> </a:t>
            </a:r>
            <a:endParaRPr b="0" lang="es-ES" sz="24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6" name="Imagen 21" descr=""/>
          <p:cNvPicPr/>
          <p:nvPr/>
        </p:nvPicPr>
        <p:blipFill>
          <a:blip r:embed="rId1"/>
          <a:srcRect l="0" t="0" r="1943" b="12286"/>
          <a:stretch/>
        </p:blipFill>
        <p:spPr>
          <a:xfrm>
            <a:off x="1109160" y="3377160"/>
            <a:ext cx="4122720" cy="3075840"/>
          </a:xfrm>
          <a:prstGeom prst="rect">
            <a:avLst/>
          </a:prstGeom>
          <a:ln w="0">
            <a:noFill/>
          </a:ln>
        </p:spPr>
      </p:pic>
      <p:sp>
        <p:nvSpPr>
          <p:cNvPr id="87"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88" name="CustomShape 2"/>
          <p:cNvSpPr/>
          <p:nvPr/>
        </p:nvSpPr>
        <p:spPr>
          <a:xfrm>
            <a:off x="6023880" y="487440"/>
            <a:ext cx="4302720" cy="1295640"/>
          </a:xfrm>
          <a:prstGeom prst="rect">
            <a:avLst/>
          </a:prstGeom>
          <a:noFill/>
          <a:ln w="0">
            <a:noFill/>
          </a:ln>
        </p:spPr>
        <p:style>
          <a:lnRef idx="0"/>
          <a:fillRef idx="0"/>
          <a:effectRef idx="0"/>
          <a:fontRef idx="minor"/>
        </p:style>
        <p:txBody>
          <a:bodyPr anchor="ctr">
            <a:noAutofit/>
          </a:bodyPr>
          <a:p>
            <a:pPr algn="ctr">
              <a:lnSpc>
                <a:spcPct val="100000"/>
              </a:lnSpc>
            </a:pPr>
            <a:r>
              <a:rPr b="0" lang="es-ES" sz="3600" spc="-1" strike="noStrike">
                <a:solidFill>
                  <a:srgbClr val="000000"/>
                </a:solidFill>
                <a:latin typeface="Handlee"/>
              </a:rPr>
              <a:t>Puerto de </a:t>
            </a:r>
            <a:r>
              <a:rPr b="1" lang="es-ES" sz="4000" spc="-1" strike="noStrike">
                <a:solidFill>
                  <a:srgbClr val="009999"/>
                </a:solidFill>
                <a:latin typeface="Handlee"/>
              </a:rPr>
              <a:t>Poniente en el pasado.</a:t>
            </a:r>
            <a:r>
              <a:rPr b="1" lang="es-ES" sz="3600" spc="-1" strike="noStrike">
                <a:solidFill>
                  <a:srgbClr val="000000"/>
                </a:solidFill>
                <a:latin typeface="Handlee"/>
              </a:rPr>
              <a:t> </a:t>
            </a:r>
            <a:endParaRPr b="0" lang="es-ES" sz="3600" spc="-1" strike="noStrike">
              <a:latin typeface="Arial"/>
            </a:endParaRPr>
          </a:p>
        </p:txBody>
      </p:sp>
      <p:sp>
        <p:nvSpPr>
          <p:cNvPr id="89"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pic>
        <p:nvPicPr>
          <p:cNvPr id="90" name="Imagen 2" descr=""/>
          <p:cNvPicPr/>
          <p:nvPr/>
        </p:nvPicPr>
        <p:blipFill>
          <a:blip r:embed="rId2"/>
          <a:stretch/>
        </p:blipFill>
        <p:spPr>
          <a:xfrm>
            <a:off x="10121040" y="548280"/>
            <a:ext cx="1049400" cy="1080000"/>
          </a:xfrm>
          <a:prstGeom prst="rect">
            <a:avLst/>
          </a:prstGeom>
          <a:ln w="0">
            <a:noFill/>
          </a:ln>
        </p:spPr>
      </p:pic>
      <p:pic>
        <p:nvPicPr>
          <p:cNvPr id="91" name="Imagen 8" descr=""/>
          <p:cNvPicPr/>
          <p:nvPr/>
        </p:nvPicPr>
        <p:blipFill>
          <a:blip r:embed="rId3"/>
          <a:srcRect l="0" t="0" r="0" b="11637"/>
          <a:stretch/>
        </p:blipFill>
        <p:spPr>
          <a:xfrm>
            <a:off x="5799960" y="2236320"/>
            <a:ext cx="5397480" cy="3712680"/>
          </a:xfrm>
          <a:prstGeom prst="rect">
            <a:avLst/>
          </a:prstGeom>
          <a:ln w="0">
            <a:noFill/>
          </a:ln>
        </p:spPr>
      </p:pic>
      <p:pic>
        <p:nvPicPr>
          <p:cNvPr id="92" name="Imagen 9" descr=""/>
          <p:cNvPicPr/>
          <p:nvPr/>
        </p:nvPicPr>
        <p:blipFill>
          <a:blip r:embed="rId4"/>
          <a:srcRect l="0" t="0" r="0" b="20385"/>
          <a:stretch/>
        </p:blipFill>
        <p:spPr>
          <a:xfrm>
            <a:off x="1113480" y="548280"/>
            <a:ext cx="4161240" cy="2808360"/>
          </a:xfrm>
          <a:prstGeom prst="rect">
            <a:avLst/>
          </a:prstGeom>
          <a:ln w="0">
            <a:noFill/>
          </a:ln>
        </p:spPr>
      </p:pic>
      <p:sp>
        <p:nvSpPr>
          <p:cNvPr id="93" name="CustomShape 4"/>
          <p:cNvSpPr/>
          <p:nvPr/>
        </p:nvSpPr>
        <p:spPr>
          <a:xfrm>
            <a:off x="1109160" y="548280"/>
            <a:ext cx="1800000" cy="448200"/>
          </a:xfrm>
          <a:prstGeom prst="rect">
            <a:avLst/>
          </a:prstGeom>
          <a:noFill/>
          <a:ln w="0">
            <a:noFill/>
          </a:ln>
        </p:spPr>
        <p:style>
          <a:lnRef idx="0"/>
          <a:fillRef idx="0"/>
          <a:effectRef idx="0"/>
          <a:fontRef idx="minor"/>
        </p:style>
        <p:txBody>
          <a:bodyPr anchor="ctr">
            <a:noAutofit/>
          </a:bodyPr>
          <a:p>
            <a:pPr>
              <a:lnSpc>
                <a:spcPct val="100000"/>
              </a:lnSpc>
            </a:pPr>
            <a:r>
              <a:rPr b="1" lang="es-ES" sz="1050" spc="-1" strike="noStrike">
                <a:solidFill>
                  <a:srgbClr val="000000"/>
                </a:solidFill>
                <a:latin typeface="Arial"/>
              </a:rPr>
              <a:t>Actividad portuaria 1900. </a:t>
            </a:r>
            <a:endParaRPr b="0" lang="es-ES" sz="1050" spc="-1" strike="noStrike">
              <a:latin typeface="Arial"/>
            </a:endParaRPr>
          </a:p>
          <a:p>
            <a:pPr>
              <a:lnSpc>
                <a:spcPct val="100000"/>
              </a:lnSpc>
            </a:pPr>
            <a:r>
              <a:rPr b="0" lang="es-ES" sz="1050" spc="-1" strike="noStrike">
                <a:solidFill>
                  <a:srgbClr val="000000"/>
                </a:solidFill>
                <a:latin typeface="Arial"/>
              </a:rPr>
              <a:t>Foto: Gillman </a:t>
            </a:r>
            <a:endParaRPr b="0" lang="es-ES" sz="1050" spc="-1" strike="noStrike">
              <a:latin typeface="Arial"/>
            </a:endParaRPr>
          </a:p>
        </p:txBody>
      </p:sp>
      <p:sp>
        <p:nvSpPr>
          <p:cNvPr id="94" name="CustomShape 5"/>
          <p:cNvSpPr/>
          <p:nvPr/>
        </p:nvSpPr>
        <p:spPr>
          <a:xfrm>
            <a:off x="695520" y="6383160"/>
            <a:ext cx="4579200" cy="448200"/>
          </a:xfrm>
          <a:prstGeom prst="rect">
            <a:avLst/>
          </a:prstGeom>
          <a:noFill/>
          <a:ln w="0">
            <a:noFill/>
          </a:ln>
        </p:spPr>
        <p:style>
          <a:lnRef idx="0"/>
          <a:fillRef idx="0"/>
          <a:effectRef idx="0"/>
          <a:fontRef idx="minor"/>
        </p:style>
        <p:txBody>
          <a:bodyPr anchor="ctr">
            <a:noAutofit/>
          </a:bodyPr>
          <a:p>
            <a:pPr algn="r">
              <a:lnSpc>
                <a:spcPct val="100000"/>
              </a:lnSpc>
            </a:pPr>
            <a:r>
              <a:rPr b="1" lang="es-ES" sz="1050" spc="-1" strike="noStrike">
                <a:solidFill>
                  <a:srgbClr val="000000"/>
                </a:solidFill>
                <a:latin typeface="Arial"/>
              </a:rPr>
              <a:t>Ambiente marinero en el Puerto de Poniente, 16 de julio de 1905. </a:t>
            </a:r>
            <a:endParaRPr b="0" lang="es-ES" sz="1050" spc="-1" strike="noStrike">
              <a:latin typeface="Arial"/>
            </a:endParaRPr>
          </a:p>
          <a:p>
            <a:pPr algn="r">
              <a:lnSpc>
                <a:spcPct val="100000"/>
              </a:lnSpc>
            </a:pPr>
            <a:r>
              <a:rPr b="0" lang="es-ES" sz="1050" spc="-1" strike="noStrike">
                <a:solidFill>
                  <a:srgbClr val="000000"/>
                </a:solidFill>
                <a:latin typeface="Arial"/>
              </a:rPr>
              <a:t>Foto: Gillman </a:t>
            </a:r>
            <a:endParaRPr b="0" lang="es-ES" sz="1050" spc="-1" strike="noStrike">
              <a:latin typeface="Arial"/>
            </a:endParaRPr>
          </a:p>
        </p:txBody>
      </p:sp>
      <p:sp>
        <p:nvSpPr>
          <p:cNvPr id="95" name="CustomShape 6"/>
          <p:cNvSpPr/>
          <p:nvPr/>
        </p:nvSpPr>
        <p:spPr>
          <a:xfrm>
            <a:off x="9552240" y="5373360"/>
            <a:ext cx="1800000" cy="448200"/>
          </a:xfrm>
          <a:prstGeom prst="rect">
            <a:avLst/>
          </a:prstGeom>
          <a:noFill/>
          <a:ln w="0">
            <a:noFill/>
          </a:ln>
        </p:spPr>
        <p:style>
          <a:lnRef idx="0"/>
          <a:fillRef idx="0"/>
          <a:effectRef idx="0"/>
          <a:fontRef idx="minor"/>
        </p:style>
        <p:txBody>
          <a:bodyPr anchor="ctr">
            <a:noAutofit/>
          </a:bodyPr>
          <a:p>
            <a:pPr>
              <a:lnSpc>
                <a:spcPct val="100000"/>
              </a:lnSpc>
            </a:pPr>
            <a:r>
              <a:rPr b="1" lang="es-ES" sz="1050" spc="-1" strike="noStrike">
                <a:solidFill>
                  <a:srgbClr val="ffffff"/>
                </a:solidFill>
                <a:latin typeface="Arial"/>
              </a:rPr>
              <a:t>Playa de Poniente y Pescadería. Años 70.</a:t>
            </a:r>
            <a:endParaRPr b="0" lang="es-ES" sz="105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6"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97" name="CustomShape 2"/>
          <p:cNvSpPr/>
          <p:nvPr/>
        </p:nvSpPr>
        <p:spPr>
          <a:xfrm>
            <a:off x="7178400" y="548640"/>
            <a:ext cx="3477960" cy="1295640"/>
          </a:xfrm>
          <a:prstGeom prst="rect">
            <a:avLst/>
          </a:prstGeom>
          <a:noFill/>
          <a:ln w="0">
            <a:noFill/>
          </a:ln>
        </p:spPr>
        <p:style>
          <a:lnRef idx="0"/>
          <a:fillRef idx="0"/>
          <a:effectRef idx="0"/>
          <a:fontRef idx="minor"/>
        </p:style>
        <p:txBody>
          <a:bodyPr anchor="ctr">
            <a:noAutofit/>
          </a:bodyPr>
          <a:p>
            <a:pPr algn="r">
              <a:lnSpc>
                <a:spcPct val="100000"/>
              </a:lnSpc>
            </a:pPr>
            <a:r>
              <a:rPr b="0" lang="es-ES" sz="3200" spc="-1" strike="noStrike">
                <a:solidFill>
                  <a:srgbClr val="000000"/>
                </a:solidFill>
                <a:latin typeface="Handlee"/>
              </a:rPr>
              <a:t>Puerto de </a:t>
            </a:r>
            <a:r>
              <a:rPr b="1" lang="es-ES" sz="3600" spc="-1" strike="noStrike">
                <a:solidFill>
                  <a:srgbClr val="cc0099"/>
                </a:solidFill>
                <a:latin typeface="Handlee"/>
              </a:rPr>
              <a:t>Levante en el pasado.</a:t>
            </a:r>
            <a:r>
              <a:rPr b="1" lang="es-ES" sz="3200" spc="-1" strike="noStrike">
                <a:solidFill>
                  <a:srgbClr val="cc0099"/>
                </a:solidFill>
                <a:latin typeface="Handlee"/>
              </a:rPr>
              <a:t> </a:t>
            </a:r>
            <a:endParaRPr b="0" lang="es-ES" sz="3200" spc="-1" strike="noStrike">
              <a:latin typeface="Arial"/>
            </a:endParaRPr>
          </a:p>
        </p:txBody>
      </p:sp>
      <p:sp>
        <p:nvSpPr>
          <p:cNvPr id="98" name="CustomShape 3"/>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grpSp>
        <p:nvGrpSpPr>
          <p:cNvPr id="99" name="Group 4"/>
          <p:cNvGrpSpPr/>
          <p:nvPr/>
        </p:nvGrpSpPr>
        <p:grpSpPr>
          <a:xfrm>
            <a:off x="695520" y="1636920"/>
            <a:ext cx="11262960" cy="4168080"/>
            <a:chOff x="695520" y="1636920"/>
            <a:chExt cx="11262960" cy="4168080"/>
          </a:xfrm>
        </p:grpSpPr>
        <p:pic>
          <p:nvPicPr>
            <p:cNvPr id="100" name="Imagen 1" descr=""/>
            <p:cNvPicPr/>
            <p:nvPr/>
          </p:nvPicPr>
          <p:blipFill>
            <a:blip r:embed="rId1"/>
            <a:srcRect l="0" t="0" r="0" b="6010"/>
            <a:stretch/>
          </p:blipFill>
          <p:spPr>
            <a:xfrm>
              <a:off x="6816240" y="2333880"/>
              <a:ext cx="5142240" cy="3471120"/>
            </a:xfrm>
            <a:prstGeom prst="rect">
              <a:avLst/>
            </a:prstGeom>
            <a:ln w="0">
              <a:noFill/>
            </a:ln>
          </p:spPr>
        </p:pic>
        <p:pic>
          <p:nvPicPr>
            <p:cNvPr id="101" name="Imagen 3" descr=""/>
            <p:cNvPicPr/>
            <p:nvPr/>
          </p:nvPicPr>
          <p:blipFill>
            <a:blip r:embed="rId2"/>
            <a:srcRect l="0" t="0" r="402" b="29977"/>
            <a:stretch/>
          </p:blipFill>
          <p:spPr>
            <a:xfrm>
              <a:off x="695520" y="1636920"/>
              <a:ext cx="5976360" cy="4168080"/>
            </a:xfrm>
            <a:prstGeom prst="rect">
              <a:avLst/>
            </a:prstGeom>
            <a:ln w="0">
              <a:noFill/>
            </a:ln>
          </p:spPr>
        </p:pic>
        <p:sp>
          <p:nvSpPr>
            <p:cNvPr id="102" name="CustomShape 5"/>
            <p:cNvSpPr/>
            <p:nvPr/>
          </p:nvSpPr>
          <p:spPr>
            <a:xfrm>
              <a:off x="750960" y="1775520"/>
              <a:ext cx="2538360" cy="448200"/>
            </a:xfrm>
            <a:prstGeom prst="rect">
              <a:avLst/>
            </a:prstGeom>
            <a:noFill/>
            <a:ln w="0">
              <a:noFill/>
            </a:ln>
          </p:spPr>
          <p:style>
            <a:lnRef idx="0"/>
            <a:fillRef idx="0"/>
            <a:effectRef idx="0"/>
            <a:fontRef idx="minor"/>
          </p:style>
          <p:txBody>
            <a:bodyPr anchor="ctr">
              <a:noAutofit/>
            </a:bodyPr>
            <a:p>
              <a:pPr>
                <a:lnSpc>
                  <a:spcPct val="100000"/>
                </a:lnSpc>
              </a:pPr>
              <a:r>
                <a:rPr b="1" lang="es-ES" sz="1050" spc="-1" strike="noStrike">
                  <a:solidFill>
                    <a:srgbClr val="000000"/>
                  </a:solidFill>
                  <a:latin typeface="Arial"/>
                </a:rPr>
                <a:t>Embarcadero de Levante antes de iniciarse las obras del Puerto.</a:t>
              </a:r>
              <a:endParaRPr b="0" lang="es-ES" sz="1050" spc="-1" strike="noStrike">
                <a:latin typeface="Arial"/>
              </a:endParaRPr>
            </a:p>
            <a:p>
              <a:pPr>
                <a:lnSpc>
                  <a:spcPct val="100000"/>
                </a:lnSpc>
              </a:pPr>
              <a:r>
                <a:rPr b="0" lang="es-ES" sz="1050" spc="-1" strike="noStrike">
                  <a:solidFill>
                    <a:srgbClr val="000000"/>
                  </a:solidFill>
                  <a:latin typeface="Arial"/>
                </a:rPr>
                <a:t>Foto: José Rodrigo</a:t>
              </a:r>
              <a:endParaRPr b="0" lang="es-ES" sz="1050" spc="-1" strike="noStrike">
                <a:latin typeface="Arial"/>
              </a:endParaRPr>
            </a:p>
          </p:txBody>
        </p:sp>
        <p:sp>
          <p:nvSpPr>
            <p:cNvPr id="103" name="CustomShape 6"/>
            <p:cNvSpPr/>
            <p:nvPr/>
          </p:nvSpPr>
          <p:spPr>
            <a:xfrm>
              <a:off x="9687240" y="2365200"/>
              <a:ext cx="2271240" cy="448200"/>
            </a:xfrm>
            <a:prstGeom prst="rect">
              <a:avLst/>
            </a:prstGeom>
            <a:noFill/>
            <a:ln w="0">
              <a:noFill/>
            </a:ln>
          </p:spPr>
          <p:style>
            <a:lnRef idx="0"/>
            <a:fillRef idx="0"/>
            <a:effectRef idx="0"/>
            <a:fontRef idx="minor"/>
          </p:style>
          <p:txBody>
            <a:bodyPr anchor="ctr">
              <a:noAutofit/>
            </a:bodyPr>
            <a:p>
              <a:pPr algn="r">
                <a:lnSpc>
                  <a:spcPct val="100000"/>
                </a:lnSpc>
              </a:pPr>
              <a:r>
                <a:rPr b="1" lang="es-ES" sz="1050" spc="-1" strike="noStrike">
                  <a:solidFill>
                    <a:srgbClr val="000000"/>
                  </a:solidFill>
                  <a:latin typeface="Arial"/>
                </a:rPr>
                <a:t>Puerto pesquero de Levante</a:t>
              </a:r>
              <a:endParaRPr b="0" lang="es-ES" sz="1050" spc="-1" strike="noStrike">
                <a:latin typeface="Arial"/>
              </a:endParaRPr>
            </a:p>
            <a:p>
              <a:pPr algn="r">
                <a:lnSpc>
                  <a:spcPct val="100000"/>
                </a:lnSpc>
              </a:pPr>
              <a:r>
                <a:rPr b="0" lang="es-ES" sz="1050" spc="-1" strike="noStrike">
                  <a:solidFill>
                    <a:srgbClr val="000000"/>
                  </a:solidFill>
                  <a:latin typeface="Arial"/>
                </a:rPr>
                <a:t>Año 1957.</a:t>
              </a:r>
              <a:endParaRPr b="0" lang="es-ES" sz="1050" spc="-1" strike="noStrike">
                <a:latin typeface="Arial"/>
              </a:endParaRPr>
            </a:p>
          </p:txBody>
        </p:sp>
      </p:grpSp>
      <p:pic>
        <p:nvPicPr>
          <p:cNvPr id="104" name="Imagen 6" descr=""/>
          <p:cNvPicPr/>
          <p:nvPr/>
        </p:nvPicPr>
        <p:blipFill>
          <a:blip r:embed="rId3"/>
          <a:stretch/>
        </p:blipFill>
        <p:spPr>
          <a:xfrm>
            <a:off x="10766880" y="447480"/>
            <a:ext cx="1051200" cy="125208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5" name="Imagen 1" descr=""/>
          <p:cNvPicPr/>
          <p:nvPr/>
        </p:nvPicPr>
        <p:blipFill>
          <a:blip r:embed="rId1"/>
          <a:stretch/>
        </p:blipFill>
        <p:spPr>
          <a:xfrm>
            <a:off x="4973040" y="2237400"/>
            <a:ext cx="7117200" cy="2852640"/>
          </a:xfrm>
          <a:prstGeom prst="rect">
            <a:avLst/>
          </a:prstGeom>
          <a:ln w="0">
            <a:noFill/>
          </a:ln>
        </p:spPr>
      </p:pic>
      <p:sp>
        <p:nvSpPr>
          <p:cNvPr id="106"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107" name="CustomShape 2"/>
          <p:cNvSpPr/>
          <p:nvPr/>
        </p:nvSpPr>
        <p:spPr>
          <a:xfrm>
            <a:off x="5852880" y="5383800"/>
            <a:ext cx="6237720" cy="842400"/>
          </a:xfrm>
          <a:prstGeom prst="rect">
            <a:avLst/>
          </a:prstGeom>
          <a:noFill/>
          <a:ln w="0">
            <a:noFill/>
          </a:ln>
        </p:spPr>
        <p:style>
          <a:lnRef idx="0"/>
          <a:fillRef idx="0"/>
          <a:effectRef idx="0"/>
          <a:fontRef idx="minor"/>
        </p:style>
        <p:txBody>
          <a:bodyPr anchor="ctr">
            <a:noAutofit/>
          </a:bodyPr>
          <a:p>
            <a:pPr algn="ctr">
              <a:lnSpc>
                <a:spcPct val="100000"/>
              </a:lnSpc>
            </a:pPr>
            <a:r>
              <a:rPr b="1" lang="es-ES" sz="3600" spc="-1" strike="noStrike">
                <a:solidFill>
                  <a:srgbClr val="cc0099"/>
                </a:solidFill>
                <a:latin typeface="Handlee"/>
              </a:rPr>
              <a:t>Venden</a:t>
            </a:r>
            <a:r>
              <a:rPr b="0" lang="es-ES" sz="3600" spc="-1" strike="noStrike">
                <a:solidFill>
                  <a:srgbClr val="000000"/>
                </a:solidFill>
                <a:latin typeface="Handlee"/>
              </a:rPr>
              <a:t> los pescados en la </a:t>
            </a:r>
            <a:r>
              <a:rPr b="1" lang="es-ES" sz="3600" spc="-1" strike="noStrike">
                <a:solidFill>
                  <a:srgbClr val="cc0099"/>
                </a:solidFill>
                <a:latin typeface="Handlee"/>
              </a:rPr>
              <a:t>Lonja </a:t>
            </a:r>
            <a:endParaRPr b="0" lang="es-ES" sz="3600" spc="-1" strike="noStrike">
              <a:latin typeface="Arial"/>
            </a:endParaRPr>
          </a:p>
        </p:txBody>
      </p:sp>
      <p:sp>
        <p:nvSpPr>
          <p:cNvPr id="108" name="CustomShape 3"/>
          <p:cNvSpPr/>
          <p:nvPr/>
        </p:nvSpPr>
        <p:spPr>
          <a:xfrm>
            <a:off x="250200" y="260640"/>
            <a:ext cx="4320000" cy="2448000"/>
          </a:xfrm>
          <a:prstGeom prst="rect">
            <a:avLst/>
          </a:prstGeom>
          <a:noFill/>
          <a:ln w="0">
            <a:noFill/>
          </a:ln>
        </p:spPr>
        <p:style>
          <a:lnRef idx="0"/>
          <a:fillRef idx="0"/>
          <a:effectRef idx="0"/>
          <a:fontRef idx="minor"/>
        </p:style>
        <p:txBody>
          <a:bodyPr anchor="ctr">
            <a:noAutofit/>
          </a:bodyPr>
          <a:p>
            <a:pPr algn="r">
              <a:lnSpc>
                <a:spcPct val="100000"/>
              </a:lnSpc>
            </a:pPr>
            <a:r>
              <a:rPr b="0" lang="es-ES" sz="4400" spc="-1" strike="noStrike">
                <a:solidFill>
                  <a:srgbClr val="000000"/>
                </a:solidFill>
                <a:latin typeface="Handlee"/>
              </a:rPr>
              <a:t>¿Qué se hace en el </a:t>
            </a:r>
            <a:r>
              <a:rPr b="1" lang="es-ES" sz="4400" spc="-1" strike="noStrike">
                <a:solidFill>
                  <a:srgbClr val="009999"/>
                </a:solidFill>
                <a:latin typeface="Handlee"/>
              </a:rPr>
              <a:t>puerto pesquero </a:t>
            </a:r>
            <a:r>
              <a:rPr b="0" lang="es-ES" sz="4400" spc="-1" strike="noStrike">
                <a:solidFill>
                  <a:srgbClr val="000000"/>
                </a:solidFill>
                <a:latin typeface="Handlee"/>
              </a:rPr>
              <a:t>de</a:t>
            </a:r>
            <a:r>
              <a:rPr b="1" lang="es-ES" sz="4400" spc="-1" strike="noStrike">
                <a:solidFill>
                  <a:srgbClr val="009999"/>
                </a:solidFill>
                <a:latin typeface="Handlee"/>
              </a:rPr>
              <a:t> Águilas</a:t>
            </a:r>
            <a:r>
              <a:rPr b="0" lang="es-ES" sz="4400" spc="-1" strike="noStrike">
                <a:solidFill>
                  <a:srgbClr val="000000"/>
                </a:solidFill>
                <a:latin typeface="Handlee"/>
              </a:rPr>
              <a:t>? </a:t>
            </a:r>
            <a:endParaRPr b="0" lang="es-ES" sz="4400" spc="-1" strike="noStrike">
              <a:latin typeface="Arial"/>
            </a:endParaRPr>
          </a:p>
        </p:txBody>
      </p:sp>
      <p:pic>
        <p:nvPicPr>
          <p:cNvPr id="109" name="Imagen 16" descr=""/>
          <p:cNvPicPr/>
          <p:nvPr/>
        </p:nvPicPr>
        <p:blipFill>
          <a:blip r:embed="rId2"/>
          <a:stretch/>
        </p:blipFill>
        <p:spPr>
          <a:xfrm rot="21280800">
            <a:off x="759600" y="675360"/>
            <a:ext cx="1419840" cy="2043000"/>
          </a:xfrm>
          <a:prstGeom prst="rect">
            <a:avLst/>
          </a:prstGeom>
          <a:ln w="0">
            <a:noFill/>
          </a:ln>
        </p:spPr>
      </p:pic>
      <p:sp>
        <p:nvSpPr>
          <p:cNvPr id="110" name="CustomShape 4"/>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111" name="CustomShape 5"/>
          <p:cNvSpPr/>
          <p:nvPr/>
        </p:nvSpPr>
        <p:spPr>
          <a:xfrm flipH="1">
            <a:off x="9480240" y="1299240"/>
            <a:ext cx="2088000" cy="2993400"/>
          </a:xfrm>
          <a:custGeom>
            <a:avLst/>
            <a:gdLst/>
            <a:ahLst/>
            <a:rect l="l" t="t" r="r" b="b"/>
            <a:pathLst>
              <a:path w="21600" h="21600">
                <a:moveTo>
                  <a:pt x="0" y="0"/>
                </a:moveTo>
                <a:lnTo>
                  <a:pt x="21600" y="21600"/>
                </a:lnTo>
              </a:path>
            </a:pathLst>
          </a:custGeom>
          <a:noFill/>
          <a:ln w="60325">
            <a:solidFill>
              <a:srgbClr val="50aec8"/>
            </a:solidFill>
            <a:round/>
            <a:headEnd len="med" type="oval" w="med"/>
            <a:tailEnd len="lg" type="stealth" w="lg"/>
          </a:ln>
        </p:spPr>
        <p:style>
          <a:lnRef idx="1">
            <a:schemeClr val="accent1"/>
          </a:lnRef>
          <a:fillRef idx="0">
            <a:schemeClr val="accent1"/>
          </a:fillRef>
          <a:effectRef idx="0">
            <a:schemeClr val="accent1"/>
          </a:effectRef>
          <a:fontRef idx="minor"/>
        </p:style>
      </p:sp>
      <p:sp>
        <p:nvSpPr>
          <p:cNvPr id="112" name="CustomShape 6"/>
          <p:cNvSpPr/>
          <p:nvPr/>
        </p:nvSpPr>
        <p:spPr>
          <a:xfrm>
            <a:off x="6275880" y="558000"/>
            <a:ext cx="5614920" cy="937800"/>
          </a:xfrm>
          <a:prstGeom prst="rect">
            <a:avLst/>
          </a:prstGeom>
          <a:noFill/>
          <a:ln w="0">
            <a:noFill/>
          </a:ln>
        </p:spPr>
        <p:style>
          <a:lnRef idx="0"/>
          <a:fillRef idx="0"/>
          <a:effectRef idx="0"/>
          <a:fontRef idx="minor"/>
        </p:style>
        <p:txBody>
          <a:bodyPr anchor="ctr">
            <a:noAutofit/>
          </a:bodyPr>
          <a:p>
            <a:pPr algn="ctr">
              <a:lnSpc>
                <a:spcPct val="100000"/>
              </a:lnSpc>
            </a:pPr>
            <a:r>
              <a:rPr b="1" lang="es-ES" sz="3600" spc="-1" strike="noStrike">
                <a:solidFill>
                  <a:srgbClr val="cc0099"/>
                </a:solidFill>
                <a:latin typeface="Handlee"/>
              </a:rPr>
              <a:t>Salen</a:t>
            </a:r>
            <a:r>
              <a:rPr b="0" lang="es-ES" sz="3600" spc="-1" strike="noStrike">
                <a:solidFill>
                  <a:srgbClr val="000000"/>
                </a:solidFill>
                <a:latin typeface="Handlee"/>
              </a:rPr>
              <a:t> los barcos pesqueros a pescar desde la </a:t>
            </a:r>
            <a:r>
              <a:rPr b="1" lang="es-ES" sz="3600" spc="-1" strike="noStrike">
                <a:solidFill>
                  <a:srgbClr val="000000"/>
                </a:solidFill>
                <a:latin typeface="Handlee"/>
              </a:rPr>
              <a:t>dársena</a:t>
            </a:r>
            <a:endParaRPr b="0" lang="es-ES" sz="3600" spc="-1" strike="noStrike">
              <a:latin typeface="Arial"/>
            </a:endParaRPr>
          </a:p>
        </p:txBody>
      </p:sp>
      <p:sp>
        <p:nvSpPr>
          <p:cNvPr id="113" name="CustomShape 7"/>
          <p:cNvSpPr/>
          <p:nvPr/>
        </p:nvSpPr>
        <p:spPr>
          <a:xfrm>
            <a:off x="1031040" y="3577320"/>
            <a:ext cx="3912480" cy="1784880"/>
          </a:xfrm>
          <a:prstGeom prst="rect">
            <a:avLst/>
          </a:prstGeom>
          <a:noFill/>
          <a:ln w="0">
            <a:noFill/>
          </a:ln>
        </p:spPr>
        <p:style>
          <a:lnRef idx="0"/>
          <a:fillRef idx="0"/>
          <a:effectRef idx="0"/>
          <a:fontRef idx="minor"/>
        </p:style>
        <p:txBody>
          <a:bodyPr anchor="ctr">
            <a:noAutofit/>
          </a:bodyPr>
          <a:p>
            <a:pPr algn="ctr">
              <a:lnSpc>
                <a:spcPct val="100000"/>
              </a:lnSpc>
            </a:pPr>
            <a:r>
              <a:rPr b="1" lang="es-ES" sz="3600" spc="-1" strike="noStrike">
                <a:solidFill>
                  <a:srgbClr val="cc0099"/>
                </a:solidFill>
                <a:latin typeface="Handlee"/>
              </a:rPr>
              <a:t>Llegan</a:t>
            </a:r>
            <a:r>
              <a:rPr b="0" lang="es-ES" sz="3600" spc="-1" strike="noStrike">
                <a:solidFill>
                  <a:srgbClr val="000000"/>
                </a:solidFill>
                <a:latin typeface="Handlee"/>
              </a:rPr>
              <a:t> los barcos con pescado y atracan en el </a:t>
            </a:r>
            <a:r>
              <a:rPr b="1" lang="es-ES" sz="3600" spc="-1" strike="noStrike">
                <a:solidFill>
                  <a:srgbClr val="000000"/>
                </a:solidFill>
                <a:latin typeface="Handlee"/>
              </a:rPr>
              <a:t>muelle</a:t>
            </a:r>
            <a:endParaRPr b="0" lang="es-ES" sz="3600" spc="-1" strike="noStrike">
              <a:latin typeface="Arial"/>
            </a:endParaRPr>
          </a:p>
        </p:txBody>
      </p:sp>
      <p:sp>
        <p:nvSpPr>
          <p:cNvPr id="114" name="CustomShape 8"/>
          <p:cNvSpPr/>
          <p:nvPr/>
        </p:nvSpPr>
        <p:spPr>
          <a:xfrm>
            <a:off x="4637520" y="4317840"/>
            <a:ext cx="540360" cy="215640"/>
          </a:xfrm>
          <a:custGeom>
            <a:avLst/>
            <a:gdLst/>
            <a:ahLst/>
            <a:rect l="l" t="t" r="r" b="b"/>
            <a:pathLst>
              <a:path w="21600" h="21600">
                <a:moveTo>
                  <a:pt x="0" y="0"/>
                </a:moveTo>
                <a:lnTo>
                  <a:pt x="21600" y="21600"/>
                </a:lnTo>
              </a:path>
            </a:pathLst>
          </a:custGeom>
          <a:noFill/>
          <a:ln w="60325">
            <a:solidFill>
              <a:srgbClr val="50aec8"/>
            </a:solidFill>
            <a:round/>
            <a:headEnd len="med" type="oval" w="med"/>
            <a:tailEnd len="lg" type="stealth" w="lg"/>
          </a:ln>
        </p:spPr>
        <p:style>
          <a:lnRef idx="1">
            <a:schemeClr val="accent1"/>
          </a:lnRef>
          <a:fillRef idx="0">
            <a:schemeClr val="accent1"/>
          </a:fillRef>
          <a:effectRef idx="0">
            <a:schemeClr val="accent1"/>
          </a:effectRef>
          <a:fontRef idx="minor"/>
        </p:style>
      </p:sp>
      <p:sp>
        <p:nvSpPr>
          <p:cNvPr id="115" name="CustomShape 9"/>
          <p:cNvSpPr/>
          <p:nvPr/>
        </p:nvSpPr>
        <p:spPr>
          <a:xfrm flipH="1" flipV="1">
            <a:off x="7535520" y="4653000"/>
            <a:ext cx="1139400" cy="690480"/>
          </a:xfrm>
          <a:custGeom>
            <a:avLst/>
            <a:gdLst/>
            <a:ahLst/>
            <a:rect l="l" t="t" r="r" b="b"/>
            <a:pathLst>
              <a:path w="21600" h="21600">
                <a:moveTo>
                  <a:pt x="0" y="0"/>
                </a:moveTo>
                <a:lnTo>
                  <a:pt x="21600" y="21600"/>
                </a:lnTo>
              </a:path>
            </a:pathLst>
          </a:custGeom>
          <a:noFill/>
          <a:ln w="60325">
            <a:solidFill>
              <a:srgbClr val="cc0099"/>
            </a:solidFill>
            <a:round/>
            <a:headEnd len="med" type="oval" w="med"/>
            <a:tailEnd len="lg" type="stealth" w="lg"/>
          </a:ln>
        </p:spPr>
        <p:style>
          <a:lnRef idx="1">
            <a:schemeClr val="accent1"/>
          </a:lnRef>
          <a:fillRef idx="0">
            <a:schemeClr val="accent1"/>
          </a:fillRef>
          <a:effectRef idx="0">
            <a:schemeClr val="accent1"/>
          </a:effectRef>
          <a:fontRef idx="minor"/>
        </p:style>
      </p:sp>
      <p:sp>
        <p:nvSpPr>
          <p:cNvPr id="116" name="CustomShape 10"/>
          <p:cNvSpPr/>
          <p:nvPr/>
        </p:nvSpPr>
        <p:spPr>
          <a:xfrm>
            <a:off x="5636880" y="462240"/>
            <a:ext cx="647640" cy="647640"/>
          </a:xfrm>
          <a:prstGeom prst="ellipse">
            <a:avLst/>
          </a:prstGeom>
          <a:solidFill>
            <a:srgbClr val="4bacc6"/>
          </a:solidFill>
          <a:ln>
            <a:solidFill>
              <a:srgbClr val="ffffff"/>
            </a:solidFill>
            <a:round/>
          </a:ln>
          <a:effectLst>
            <a:outerShdw blurRad="40000" dir="5400000" dist="20160" rotWithShape="0">
              <a:srgbClr val="000000">
                <a:alpha val="38000"/>
              </a:srgbClr>
            </a:outerShdw>
          </a:effectLst>
        </p:spPr>
        <p:style>
          <a:lnRef idx="3">
            <a:schemeClr val="lt1"/>
          </a:lnRef>
          <a:fillRef idx="1">
            <a:schemeClr val="accent5"/>
          </a:fillRef>
          <a:effectRef idx="1">
            <a:schemeClr val="accent5"/>
          </a:effectRef>
          <a:fontRef idx="minor"/>
        </p:style>
        <p:txBody>
          <a:bodyPr lIns="90000" rIns="90000" tIns="45000" bIns="45000" anchor="ctr">
            <a:noAutofit/>
          </a:bodyPr>
          <a:p>
            <a:pPr algn="ctr">
              <a:lnSpc>
                <a:spcPct val="100000"/>
              </a:lnSpc>
            </a:pPr>
            <a:r>
              <a:rPr b="1" lang="es-ES" sz="3200" spc="-1" strike="noStrike">
                <a:solidFill>
                  <a:srgbClr val="ffffff"/>
                </a:solidFill>
                <a:latin typeface="Handlee"/>
              </a:rPr>
              <a:t>1º</a:t>
            </a:r>
            <a:endParaRPr b="0" lang="es-ES" sz="3200" spc="-1" strike="noStrike">
              <a:latin typeface="Arial"/>
            </a:endParaRPr>
          </a:p>
        </p:txBody>
      </p:sp>
      <p:sp>
        <p:nvSpPr>
          <p:cNvPr id="117" name="CustomShape 11"/>
          <p:cNvSpPr/>
          <p:nvPr/>
        </p:nvSpPr>
        <p:spPr>
          <a:xfrm>
            <a:off x="749880" y="4026600"/>
            <a:ext cx="719640" cy="683640"/>
          </a:xfrm>
          <a:prstGeom prst="ellipse">
            <a:avLst/>
          </a:prstGeom>
          <a:solidFill>
            <a:srgbClr val="4bacc6"/>
          </a:solidFill>
          <a:ln>
            <a:solidFill>
              <a:srgbClr val="ffffff"/>
            </a:solidFill>
            <a:round/>
          </a:ln>
          <a:effectLst>
            <a:outerShdw blurRad="40000" dir="5400000" dist="20160" rotWithShape="0">
              <a:srgbClr val="000000">
                <a:alpha val="38000"/>
              </a:srgbClr>
            </a:outerShdw>
          </a:effectLst>
        </p:spPr>
        <p:style>
          <a:lnRef idx="3">
            <a:schemeClr val="lt1"/>
          </a:lnRef>
          <a:fillRef idx="1">
            <a:schemeClr val="accent5"/>
          </a:fillRef>
          <a:effectRef idx="1">
            <a:schemeClr val="accent5"/>
          </a:effectRef>
          <a:fontRef idx="minor"/>
        </p:style>
        <p:txBody>
          <a:bodyPr lIns="90000" rIns="90000" tIns="45000" bIns="45000" anchor="ctr">
            <a:noAutofit/>
          </a:bodyPr>
          <a:p>
            <a:pPr algn="ctr">
              <a:lnSpc>
                <a:spcPct val="100000"/>
              </a:lnSpc>
            </a:pPr>
            <a:r>
              <a:rPr b="1" lang="es-ES" sz="2800" spc="-1" strike="noStrike">
                <a:solidFill>
                  <a:srgbClr val="ffffff"/>
                </a:solidFill>
                <a:latin typeface="Handlee"/>
              </a:rPr>
              <a:t>2º</a:t>
            </a:r>
            <a:endParaRPr b="0" lang="es-ES" sz="2800" spc="-1" strike="noStrike">
              <a:latin typeface="Arial"/>
            </a:endParaRPr>
          </a:p>
        </p:txBody>
      </p:sp>
      <p:sp>
        <p:nvSpPr>
          <p:cNvPr id="118" name="CustomShape 12"/>
          <p:cNvSpPr/>
          <p:nvPr/>
        </p:nvSpPr>
        <p:spPr>
          <a:xfrm>
            <a:off x="5159880" y="5383800"/>
            <a:ext cx="719640" cy="683640"/>
          </a:xfrm>
          <a:prstGeom prst="ellipse">
            <a:avLst/>
          </a:prstGeom>
          <a:solidFill>
            <a:srgbClr val="4bacc6"/>
          </a:solidFill>
          <a:ln>
            <a:solidFill>
              <a:srgbClr val="ffffff"/>
            </a:solidFill>
            <a:round/>
          </a:ln>
          <a:effectLst>
            <a:outerShdw blurRad="40000" dir="5400000" dist="20160" rotWithShape="0">
              <a:srgbClr val="000000">
                <a:alpha val="38000"/>
              </a:srgbClr>
            </a:outerShdw>
          </a:effectLst>
        </p:spPr>
        <p:style>
          <a:lnRef idx="3">
            <a:schemeClr val="lt1"/>
          </a:lnRef>
          <a:fillRef idx="1">
            <a:schemeClr val="accent5"/>
          </a:fillRef>
          <a:effectRef idx="1">
            <a:schemeClr val="accent5"/>
          </a:effectRef>
          <a:fontRef idx="minor"/>
        </p:style>
        <p:txBody>
          <a:bodyPr lIns="90000" rIns="90000" tIns="45000" bIns="45000" anchor="ctr">
            <a:noAutofit/>
          </a:bodyPr>
          <a:p>
            <a:pPr algn="ctr">
              <a:lnSpc>
                <a:spcPct val="100000"/>
              </a:lnSpc>
            </a:pPr>
            <a:r>
              <a:rPr b="1" lang="es-ES" sz="2800" spc="-1" strike="noStrike">
                <a:solidFill>
                  <a:srgbClr val="ffffff"/>
                </a:solidFill>
                <a:latin typeface="Handlee"/>
              </a:rPr>
              <a:t>3º</a:t>
            </a:r>
            <a:endParaRPr b="0" lang="es-ES" sz="2800" spc="-1" strike="noStrike">
              <a:latin typeface="Arial"/>
            </a:endParaRPr>
          </a:p>
        </p:txBody>
      </p:sp>
      <p:sp>
        <p:nvSpPr>
          <p:cNvPr id="119" name="CustomShape 13"/>
          <p:cNvSpPr/>
          <p:nvPr/>
        </p:nvSpPr>
        <p:spPr>
          <a:xfrm>
            <a:off x="9083520" y="5144040"/>
            <a:ext cx="3011760" cy="302760"/>
          </a:xfrm>
          <a:prstGeom prst="rect">
            <a:avLst/>
          </a:prstGeom>
          <a:noFill/>
          <a:ln w="0">
            <a:noFill/>
          </a:ln>
        </p:spPr>
        <p:style>
          <a:lnRef idx="0"/>
          <a:fillRef idx="0"/>
          <a:effectRef idx="0"/>
          <a:fontRef idx="minor"/>
        </p:style>
        <p:txBody>
          <a:bodyPr lIns="90000" rIns="90000" tIns="45000" bIns="45000">
            <a:spAutoFit/>
          </a:bodyPr>
          <a:p>
            <a:pPr algn="r">
              <a:lnSpc>
                <a:spcPct val="100000"/>
              </a:lnSpc>
            </a:pPr>
            <a:r>
              <a:rPr b="0" lang="es-ES" sz="700" spc="-1" strike="noStrike">
                <a:solidFill>
                  <a:srgbClr val="000000"/>
                </a:solidFill>
                <a:latin typeface="Handlee"/>
              </a:rPr>
              <a:t>Imagen extraída proyecto “Ruta Marinera Urbana” – Ayuntamiento de Águilas</a:t>
            </a:r>
            <a:endParaRPr b="0" lang="es-ES" sz="700" spc="-1" strike="noStrike">
              <a:latin typeface="Arial"/>
            </a:endParaRPr>
          </a:p>
        </p:txBody>
      </p:sp>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childTnLst>
                  <p:par>
                    <p:cTn id="13" fill="hold">
                      <p:stCondLst>
                        <p:cond delay="indefinite"/>
                      </p:stCondLst>
                      <p:childTnLst>
                        <p:par>
                          <p:cTn id="14" fill="hold">
                            <p:stCondLst>
                              <p:cond delay="0"/>
                            </p:stCondLst>
                            <p:childTnLst>
                              <p:par>
                                <p:cTn id="15" nodeType="clickEffect" fill="hold" presetClass="entr" presetID="1">
                                  <p:stCondLst>
                                    <p:cond delay="0"/>
                                  </p:stCondLst>
                                  <p:childTnLst>
                                    <p:set>
                                      <p:cBhvr>
                                        <p:cTn id="16" dur="1" fill="hold">
                                          <p:stCondLst>
                                            <p:cond delay="0"/>
                                          </p:stCondLst>
                                        </p:cTn>
                                        <p:tgtEl>
                                          <p:spTgt spid="112"/>
                                        </p:tgtEl>
                                        <p:attrNameLst>
                                          <p:attrName>style.visibility</p:attrName>
                                        </p:attrNameLst>
                                      </p:cBhvr>
                                      <p:to>
                                        <p:strVal val="visible"/>
                                      </p:to>
                                    </p:set>
                                  </p:childTnLst>
                                </p:cTn>
                              </p:par>
                              <p:par>
                                <p:cTn id="17" nodeType="withEffect" fill="hold" presetClass="entr" presetID="1">
                                  <p:stCondLst>
                                    <p:cond delay="0"/>
                                  </p:stCondLst>
                                  <p:childTnLst>
                                    <p:set>
                                      <p:cBhvr>
                                        <p:cTn id="18" dur="1" fill="hold">
                                          <p:stCondLst>
                                            <p:cond delay="0"/>
                                          </p:stCondLst>
                                        </p:cTn>
                                        <p:tgtEl>
                                          <p:spTgt spid="116"/>
                                        </p:tgtEl>
                                        <p:attrNameLst>
                                          <p:attrName>style.visibility</p:attrName>
                                        </p:attrNameLst>
                                      </p:cBhvr>
                                      <p:to>
                                        <p:strVal val="visible"/>
                                      </p:to>
                                    </p:set>
                                  </p:childTnLst>
                                </p:cTn>
                              </p:par>
                              <p:par>
                                <p:cTn id="19" nodeType="withEffect" fill="hold" presetClass="entr" presetID="1">
                                  <p:stCondLst>
                                    <p:cond delay="0"/>
                                  </p:stCondLst>
                                  <p:childTnLst>
                                    <p:set>
                                      <p:cBhvr>
                                        <p:cTn id="20" dur="1" fill="hold">
                                          <p:stCondLst>
                                            <p:cond delay="0"/>
                                          </p:stCondLst>
                                        </p:cTn>
                                        <p:tgtEl>
                                          <p:spTgt spid="1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nodeType="clickEffect" fill="hold" presetClass="entr" presetID="1">
                                  <p:stCondLst>
                                    <p:cond delay="0"/>
                                  </p:stCondLst>
                                  <p:childTnLst>
                                    <p:set>
                                      <p:cBhvr>
                                        <p:cTn id="24" dur="1" fill="hold">
                                          <p:stCondLst>
                                            <p:cond delay="0"/>
                                          </p:stCondLst>
                                        </p:cTn>
                                        <p:tgtEl>
                                          <p:spTgt spid="113"/>
                                        </p:tgtEl>
                                        <p:attrNameLst>
                                          <p:attrName>style.visibility</p:attrName>
                                        </p:attrNameLst>
                                      </p:cBhvr>
                                      <p:to>
                                        <p:strVal val="visible"/>
                                      </p:to>
                                    </p:set>
                                  </p:childTnLst>
                                </p:cTn>
                              </p:par>
                              <p:par>
                                <p:cTn id="25" nodeType="withEffect" fill="hold" presetClass="entr" presetID="1">
                                  <p:stCondLst>
                                    <p:cond delay="0"/>
                                  </p:stCondLst>
                                  <p:childTnLst>
                                    <p:set>
                                      <p:cBhvr>
                                        <p:cTn id="26" dur="1" fill="hold">
                                          <p:stCondLst>
                                            <p:cond delay="0"/>
                                          </p:stCondLst>
                                        </p:cTn>
                                        <p:tgtEl>
                                          <p:spTgt spid="117"/>
                                        </p:tgtEl>
                                        <p:attrNameLst>
                                          <p:attrName>style.visibility</p:attrName>
                                        </p:attrNameLst>
                                      </p:cBhvr>
                                      <p:to>
                                        <p:strVal val="visible"/>
                                      </p:to>
                                    </p:set>
                                  </p:childTnLst>
                                </p:cTn>
                              </p:par>
                              <p:par>
                                <p:cTn id="27" nodeType="withEffect" fill="hold" presetClass="entr" presetID="1">
                                  <p:stCondLst>
                                    <p:cond delay="0"/>
                                  </p:stCondLst>
                                  <p:childTnLst>
                                    <p:set>
                                      <p:cBhvr>
                                        <p:cTn id="28" dur="1" fill="hold">
                                          <p:stCondLst>
                                            <p:cond delay="0"/>
                                          </p:stCondLst>
                                        </p:cTn>
                                        <p:tgtEl>
                                          <p:spTgt spid="1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nodeType="clickEffect" fill="hold" presetClass="entr" presetID="1">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nodeType="withEffect" fill="hold" presetClass="entr" presetID="1">
                                  <p:stCondLst>
                                    <p:cond delay="0"/>
                                  </p:stCondLst>
                                  <p:childTnLst>
                                    <p:set>
                                      <p:cBhvr>
                                        <p:cTn id="34" dur="1" fill="hold">
                                          <p:stCondLst>
                                            <p:cond delay="0"/>
                                          </p:stCondLst>
                                        </p:cTn>
                                        <p:tgtEl>
                                          <p:spTgt spid="118"/>
                                        </p:tgtEl>
                                        <p:attrNameLst>
                                          <p:attrName>style.visibility</p:attrName>
                                        </p:attrNameLst>
                                      </p:cBhvr>
                                      <p:to>
                                        <p:strVal val="visible"/>
                                      </p:to>
                                    </p:set>
                                  </p:childTnLst>
                                </p:cTn>
                              </p:par>
                              <p:par>
                                <p:cTn id="35" nodeType="withEffect" fill="hold" presetClass="entr" presetID="1">
                                  <p:stCondLst>
                                    <p:cond delay="0"/>
                                  </p:stCondLst>
                                  <p:childTnLst>
                                    <p:set>
                                      <p:cBhvr>
                                        <p:cTn id="36"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0" name="Imagen 9" descr=""/>
          <p:cNvPicPr/>
          <p:nvPr/>
        </p:nvPicPr>
        <p:blipFill>
          <a:blip r:embed="rId1"/>
          <a:srcRect l="24746" t="9053" r="1860" b="7353"/>
          <a:stretch/>
        </p:blipFill>
        <p:spPr>
          <a:xfrm>
            <a:off x="709200" y="2575080"/>
            <a:ext cx="5002560" cy="3205080"/>
          </a:xfrm>
          <a:prstGeom prst="rect">
            <a:avLst/>
          </a:prstGeom>
          <a:ln w="0">
            <a:noFill/>
          </a:ln>
        </p:spPr>
      </p:pic>
      <p:sp>
        <p:nvSpPr>
          <p:cNvPr id="121" name="Line 1"/>
          <p:cNvSpPr/>
          <p:nvPr/>
        </p:nvSpPr>
        <p:spPr>
          <a:xfrm>
            <a:off x="95040" y="5805000"/>
            <a:ext cx="456120" cy="0"/>
          </a:xfrm>
          <a:prstGeom prst="line">
            <a:avLst/>
          </a:prstGeom>
          <a:ln>
            <a:solidFill>
              <a:schemeClr val="bg1">
                <a:lumMod val="50000"/>
              </a:schemeClr>
            </a:solidFill>
            <a:round/>
          </a:ln>
        </p:spPr>
        <p:style>
          <a:lnRef idx="1">
            <a:schemeClr val="accent1"/>
          </a:lnRef>
          <a:fillRef idx="0">
            <a:schemeClr val="accent1"/>
          </a:fillRef>
          <a:effectRef idx="0">
            <a:schemeClr val="accent1"/>
          </a:effectRef>
          <a:fontRef idx="minor"/>
        </p:style>
      </p:sp>
      <p:sp>
        <p:nvSpPr>
          <p:cNvPr id="122" name="CustomShape 2"/>
          <p:cNvSpPr/>
          <p:nvPr/>
        </p:nvSpPr>
        <p:spPr>
          <a:xfrm>
            <a:off x="1076760" y="1363680"/>
            <a:ext cx="3672000" cy="1295640"/>
          </a:xfrm>
          <a:prstGeom prst="rect">
            <a:avLst/>
          </a:prstGeom>
          <a:noFill/>
          <a:ln w="0">
            <a:noFill/>
          </a:ln>
        </p:spPr>
        <p:style>
          <a:lnRef idx="0"/>
          <a:fillRef idx="0"/>
          <a:effectRef idx="0"/>
          <a:fontRef idx="minor"/>
        </p:style>
        <p:txBody>
          <a:bodyPr anchor="ctr">
            <a:noAutofit/>
          </a:bodyPr>
          <a:p>
            <a:pPr algn="ctr">
              <a:lnSpc>
                <a:spcPct val="100000"/>
              </a:lnSpc>
            </a:pPr>
            <a:r>
              <a:rPr b="1" lang="es-ES" sz="4800" spc="-1" strike="noStrike">
                <a:solidFill>
                  <a:srgbClr val="000000"/>
                </a:solidFill>
                <a:latin typeface="Handlee"/>
              </a:rPr>
              <a:t>¡</a:t>
            </a:r>
            <a:r>
              <a:rPr b="0" lang="es-ES" sz="4400" spc="-1" strike="noStrike">
                <a:solidFill>
                  <a:srgbClr val="000000"/>
                </a:solidFill>
                <a:latin typeface="Handlee"/>
              </a:rPr>
              <a:t>Sí, </a:t>
            </a:r>
            <a:r>
              <a:rPr b="1" lang="es-ES" sz="4800" spc="-1" strike="noStrike">
                <a:solidFill>
                  <a:srgbClr val="000000"/>
                </a:solidFill>
                <a:latin typeface="Handlee"/>
              </a:rPr>
              <a:t>aquí! </a:t>
            </a:r>
            <a:endParaRPr b="0" lang="es-ES" sz="4800" spc="-1" strike="noStrike">
              <a:latin typeface="Arial"/>
            </a:endParaRPr>
          </a:p>
        </p:txBody>
      </p:sp>
      <p:sp>
        <p:nvSpPr>
          <p:cNvPr id="123" name="CustomShape 3"/>
          <p:cNvSpPr/>
          <p:nvPr/>
        </p:nvSpPr>
        <p:spPr>
          <a:xfrm>
            <a:off x="709200" y="338400"/>
            <a:ext cx="10958760" cy="957240"/>
          </a:xfrm>
          <a:prstGeom prst="rect">
            <a:avLst/>
          </a:prstGeom>
          <a:noFill/>
          <a:ln w="0">
            <a:noFill/>
          </a:ln>
        </p:spPr>
        <p:style>
          <a:lnRef idx="0"/>
          <a:fillRef idx="0"/>
          <a:effectRef idx="0"/>
          <a:fontRef idx="minor"/>
        </p:style>
        <p:txBody>
          <a:bodyPr anchor="ctr">
            <a:noAutofit/>
          </a:bodyPr>
          <a:p>
            <a:pPr algn="r">
              <a:lnSpc>
                <a:spcPct val="100000"/>
              </a:lnSpc>
            </a:pPr>
            <a:r>
              <a:rPr b="0" lang="es-ES" sz="4800" spc="-1" strike="noStrike">
                <a:solidFill>
                  <a:srgbClr val="000000"/>
                </a:solidFill>
                <a:latin typeface="Handlee"/>
              </a:rPr>
              <a:t>¿Quién sabe dónde está la </a:t>
            </a:r>
            <a:r>
              <a:rPr b="1" lang="es-ES" sz="4800" spc="-1" strike="noStrike">
                <a:solidFill>
                  <a:srgbClr val="009999"/>
                </a:solidFill>
                <a:latin typeface="Handlee"/>
              </a:rPr>
              <a:t>Lonja </a:t>
            </a:r>
            <a:r>
              <a:rPr b="0" lang="es-ES" sz="4800" spc="-1" strike="noStrike">
                <a:solidFill>
                  <a:srgbClr val="000000"/>
                </a:solidFill>
                <a:latin typeface="Handlee"/>
              </a:rPr>
              <a:t>de</a:t>
            </a:r>
            <a:r>
              <a:rPr b="1" lang="es-ES" sz="4800" spc="-1" strike="noStrike">
                <a:solidFill>
                  <a:srgbClr val="009999"/>
                </a:solidFill>
                <a:latin typeface="Handlee"/>
              </a:rPr>
              <a:t> Águilas</a:t>
            </a:r>
            <a:r>
              <a:rPr b="0" lang="es-ES" sz="4800" spc="-1" strike="noStrike">
                <a:solidFill>
                  <a:srgbClr val="000000"/>
                </a:solidFill>
                <a:latin typeface="Handlee"/>
              </a:rPr>
              <a:t>? </a:t>
            </a:r>
            <a:endParaRPr b="0" lang="es-ES" sz="4800" spc="-1" strike="noStrike">
              <a:latin typeface="Arial"/>
            </a:endParaRPr>
          </a:p>
        </p:txBody>
      </p:sp>
      <p:pic>
        <p:nvPicPr>
          <p:cNvPr id="124" name="Imagen 16" descr=""/>
          <p:cNvPicPr/>
          <p:nvPr/>
        </p:nvPicPr>
        <p:blipFill>
          <a:blip r:embed="rId2"/>
          <a:stretch/>
        </p:blipFill>
        <p:spPr>
          <a:xfrm rot="21280800">
            <a:off x="227880" y="201600"/>
            <a:ext cx="747720" cy="1075680"/>
          </a:xfrm>
          <a:prstGeom prst="rect">
            <a:avLst/>
          </a:prstGeom>
          <a:ln w="0">
            <a:noFill/>
          </a:ln>
        </p:spPr>
      </p:pic>
      <p:sp>
        <p:nvSpPr>
          <p:cNvPr id="125" name="CustomShape 4"/>
          <p:cNvSpPr/>
          <p:nvPr/>
        </p:nvSpPr>
        <p:spPr>
          <a:xfrm rot="16200000">
            <a:off x="-2172600" y="2912760"/>
            <a:ext cx="5087520" cy="647640"/>
          </a:xfrm>
          <a:prstGeom prst="rect">
            <a:avLst/>
          </a:prstGeom>
          <a:noFill/>
          <a:ln w="0">
            <a:noFill/>
          </a:ln>
        </p:spPr>
        <p:style>
          <a:lnRef idx="0"/>
          <a:fillRef idx="0"/>
          <a:effectRef idx="0"/>
          <a:fontRef idx="minor"/>
        </p:style>
        <p:txBody>
          <a:bodyPr anchor="ctr">
            <a:noAutofit/>
          </a:bodyPr>
          <a:p>
            <a:pPr>
              <a:lnSpc>
                <a:spcPts val="1500"/>
              </a:lnSpc>
            </a:pPr>
            <a:r>
              <a:rPr b="1" i="1" lang="es-ES" sz="1800" spc="-1" strike="noStrike" baseline="30000">
                <a:solidFill>
                  <a:srgbClr val="808080"/>
                </a:solidFill>
                <a:latin typeface="Arial Black"/>
              </a:rPr>
              <a:t>Posidonia oceanica </a:t>
            </a:r>
            <a:r>
              <a:rPr b="1" lang="es-ES" sz="1800" spc="-1" strike="noStrike" baseline="30000">
                <a:solidFill>
                  <a:srgbClr val="808080"/>
                </a:solidFill>
                <a:latin typeface="Arial Black"/>
              </a:rPr>
              <a:t>y pesca tradicional en Águilas</a:t>
            </a:r>
            <a:br/>
            <a:r>
              <a:rPr b="0" lang="es-ES" sz="1600" spc="-1" strike="noStrike" baseline="30000">
                <a:solidFill>
                  <a:srgbClr val="808080"/>
                </a:solidFill>
                <a:latin typeface="Arial Narrow"/>
              </a:rPr>
              <a:t>Divulgación y puesta en valor de </a:t>
            </a:r>
            <a:r>
              <a:rPr b="0" i="1" lang="es-ES" sz="1600" spc="-1" strike="noStrike" baseline="30000">
                <a:solidFill>
                  <a:srgbClr val="808080"/>
                </a:solidFill>
                <a:latin typeface="Arial Narrow"/>
              </a:rPr>
              <a:t>Posidonia oceanica </a:t>
            </a:r>
            <a:r>
              <a:rPr b="0" lang="es-ES" sz="1600" spc="-1" strike="noStrike" baseline="30000">
                <a:solidFill>
                  <a:srgbClr val="808080"/>
                </a:solidFill>
                <a:latin typeface="Arial Narrow"/>
              </a:rPr>
              <a:t>y pesca tradicional en Águilas</a:t>
            </a:r>
            <a:endParaRPr b="0" lang="es-ES" sz="1600" spc="-1" strike="noStrike">
              <a:latin typeface="Arial"/>
            </a:endParaRPr>
          </a:p>
        </p:txBody>
      </p:sp>
      <p:sp>
        <p:nvSpPr>
          <p:cNvPr id="126" name="CustomShape 5"/>
          <p:cNvSpPr/>
          <p:nvPr/>
        </p:nvSpPr>
        <p:spPr>
          <a:xfrm flipH="1">
            <a:off x="2495520" y="2383920"/>
            <a:ext cx="196560" cy="1953720"/>
          </a:xfrm>
          <a:custGeom>
            <a:avLst/>
            <a:gdLst/>
            <a:ahLst/>
            <a:rect l="l" t="t" r="r" b="b"/>
            <a:pathLst>
              <a:path w="21600" h="21600">
                <a:moveTo>
                  <a:pt x="0" y="0"/>
                </a:moveTo>
                <a:lnTo>
                  <a:pt x="21600" y="21600"/>
                </a:lnTo>
              </a:path>
            </a:pathLst>
          </a:custGeom>
          <a:noFill/>
          <a:ln w="60325">
            <a:solidFill>
              <a:srgbClr val="50aec8"/>
            </a:solidFill>
            <a:round/>
            <a:headEnd len="med" type="oval" w="med"/>
            <a:tailEnd len="lg" type="stealth" w="lg"/>
          </a:ln>
        </p:spPr>
        <p:style>
          <a:lnRef idx="1">
            <a:schemeClr val="accent1"/>
          </a:lnRef>
          <a:fillRef idx="0">
            <a:schemeClr val="accent1"/>
          </a:fillRef>
          <a:effectRef idx="0">
            <a:schemeClr val="accent1"/>
          </a:effectRef>
          <a:fontRef idx="minor"/>
        </p:style>
      </p:sp>
      <p:sp>
        <p:nvSpPr>
          <p:cNvPr id="127" name="CustomShape 6"/>
          <p:cNvSpPr/>
          <p:nvPr/>
        </p:nvSpPr>
        <p:spPr>
          <a:xfrm>
            <a:off x="6383880" y="4338000"/>
            <a:ext cx="5284080" cy="1295640"/>
          </a:xfrm>
          <a:prstGeom prst="rect">
            <a:avLst/>
          </a:prstGeom>
          <a:noFill/>
          <a:ln w="0">
            <a:noFill/>
          </a:ln>
        </p:spPr>
        <p:style>
          <a:lnRef idx="0"/>
          <a:fillRef idx="0"/>
          <a:effectRef idx="0"/>
          <a:fontRef idx="minor"/>
        </p:style>
        <p:txBody>
          <a:bodyPr anchor="ctr">
            <a:noAutofit/>
          </a:bodyPr>
          <a:p>
            <a:pPr algn="ctr">
              <a:lnSpc>
                <a:spcPct val="100000"/>
              </a:lnSpc>
            </a:pPr>
            <a:r>
              <a:rPr b="0" lang="es-ES" sz="3600" spc="-1" strike="noStrike">
                <a:solidFill>
                  <a:srgbClr val="000000"/>
                </a:solidFill>
                <a:latin typeface="Handlee"/>
              </a:rPr>
              <a:t>En la </a:t>
            </a:r>
            <a:r>
              <a:rPr b="1" lang="es-ES" sz="3600" spc="-1" strike="noStrike">
                <a:solidFill>
                  <a:srgbClr val="000000"/>
                </a:solidFill>
                <a:latin typeface="Handlee"/>
              </a:rPr>
              <a:t>lonja </a:t>
            </a:r>
            <a:r>
              <a:rPr b="0" lang="es-ES" sz="3600" spc="-1" strike="noStrike">
                <a:solidFill>
                  <a:srgbClr val="000000"/>
                </a:solidFill>
                <a:latin typeface="Handlee"/>
              </a:rPr>
              <a:t>compran el pescado los</a:t>
            </a:r>
            <a:r>
              <a:rPr b="1" lang="es-ES" sz="3600" spc="-1" strike="noStrike">
                <a:solidFill>
                  <a:srgbClr val="000000"/>
                </a:solidFill>
                <a:latin typeface="Handlee"/>
              </a:rPr>
              <a:t> restaurantes </a:t>
            </a:r>
            <a:r>
              <a:rPr b="0" lang="es-ES" sz="3600" spc="-1" strike="noStrike">
                <a:solidFill>
                  <a:srgbClr val="000000"/>
                </a:solidFill>
                <a:latin typeface="Handlee"/>
              </a:rPr>
              <a:t>y las </a:t>
            </a:r>
            <a:r>
              <a:rPr b="1" lang="es-ES" sz="3600" spc="-1" strike="noStrike">
                <a:solidFill>
                  <a:srgbClr val="000000"/>
                </a:solidFill>
                <a:latin typeface="Handlee"/>
              </a:rPr>
              <a:t>pescaderías</a:t>
            </a:r>
            <a:endParaRPr b="0" lang="es-ES" sz="3600" spc="-1" strike="noStrike">
              <a:latin typeface="Arial"/>
            </a:endParaRPr>
          </a:p>
        </p:txBody>
      </p:sp>
      <p:sp>
        <p:nvSpPr>
          <p:cNvPr id="128" name="CustomShape 7"/>
          <p:cNvSpPr/>
          <p:nvPr/>
        </p:nvSpPr>
        <p:spPr>
          <a:xfrm>
            <a:off x="2484000" y="5599800"/>
            <a:ext cx="3516840" cy="196920"/>
          </a:xfrm>
          <a:prstGeom prst="rect">
            <a:avLst/>
          </a:prstGeom>
          <a:noFill/>
          <a:ln w="0">
            <a:noFill/>
          </a:ln>
        </p:spPr>
        <p:style>
          <a:lnRef idx="0"/>
          <a:fillRef idx="0"/>
          <a:effectRef idx="0"/>
          <a:fontRef idx="minor"/>
        </p:style>
        <p:txBody>
          <a:bodyPr wrap="none" lIns="90000" rIns="90000" tIns="45000" bIns="45000">
            <a:spAutoFit/>
          </a:bodyPr>
          <a:p>
            <a:pPr>
              <a:lnSpc>
                <a:spcPct val="100000"/>
              </a:lnSpc>
            </a:pPr>
            <a:r>
              <a:rPr b="0" lang="es-ES" sz="700" spc="-1" strike="noStrike">
                <a:solidFill>
                  <a:srgbClr val="000000"/>
                </a:solidFill>
                <a:latin typeface="Handlee"/>
              </a:rPr>
              <a:t>Imagen extraída del vídeo del Centro de Interpretación de Mar de Águilas (</a:t>
            </a:r>
            <a:r>
              <a:rPr b="1" lang="es-ES" sz="700" spc="-1" strike="noStrike">
                <a:solidFill>
                  <a:srgbClr val="cc0099"/>
                </a:solidFill>
                <a:latin typeface="Handlee"/>
              </a:rPr>
              <a:t>CIMAR</a:t>
            </a:r>
            <a:r>
              <a:rPr b="0" lang="es-ES" sz="700" spc="-1" strike="noStrike">
                <a:solidFill>
                  <a:srgbClr val="000000"/>
                </a:solidFill>
                <a:latin typeface="Handlee"/>
              </a:rPr>
              <a:t>)</a:t>
            </a:r>
            <a:endParaRPr b="0" lang="es-ES" sz="700" spc="-1" strike="noStrike">
              <a:latin typeface="Arial"/>
            </a:endParaRPr>
          </a:p>
        </p:txBody>
      </p:sp>
      <p:pic>
        <p:nvPicPr>
          <p:cNvPr id="129" name="Imagen 14" descr=""/>
          <p:cNvPicPr/>
          <p:nvPr/>
        </p:nvPicPr>
        <p:blipFill>
          <a:blip r:embed="rId3"/>
          <a:srcRect l="0" t="19057" r="48823" b="0"/>
          <a:stretch/>
        </p:blipFill>
        <p:spPr>
          <a:xfrm>
            <a:off x="7324920" y="1464840"/>
            <a:ext cx="3761640" cy="2384640"/>
          </a:xfrm>
          <a:prstGeom prst="rect">
            <a:avLst/>
          </a:prstGeom>
          <a:ln w="0">
            <a:noFill/>
          </a:ln>
        </p:spPr>
      </p:pic>
      <p:sp>
        <p:nvSpPr>
          <p:cNvPr id="130" name="CustomShape 8"/>
          <p:cNvSpPr/>
          <p:nvPr/>
        </p:nvSpPr>
        <p:spPr>
          <a:xfrm>
            <a:off x="8160120" y="3842640"/>
            <a:ext cx="3011760" cy="302760"/>
          </a:xfrm>
          <a:prstGeom prst="rect">
            <a:avLst/>
          </a:prstGeom>
          <a:noFill/>
          <a:ln w="0">
            <a:noFill/>
          </a:ln>
        </p:spPr>
        <p:style>
          <a:lnRef idx="0"/>
          <a:fillRef idx="0"/>
          <a:effectRef idx="0"/>
          <a:fontRef idx="minor"/>
        </p:style>
        <p:txBody>
          <a:bodyPr lIns="90000" rIns="90000" tIns="45000" bIns="45000">
            <a:spAutoFit/>
          </a:bodyPr>
          <a:p>
            <a:pPr algn="r">
              <a:lnSpc>
                <a:spcPct val="100000"/>
              </a:lnSpc>
            </a:pPr>
            <a:r>
              <a:rPr b="0" lang="es-ES" sz="700" spc="-1" strike="noStrike">
                <a:solidFill>
                  <a:srgbClr val="000000"/>
                </a:solidFill>
                <a:latin typeface="Handlee"/>
              </a:rPr>
              <a:t>Imagen extraída proyecto “Ruta Marinera Urbana” – Ayuntamiento de Águilas</a:t>
            </a:r>
            <a:endParaRPr b="0" lang="es-ES" sz="700" spc="-1" strike="noStrike">
              <a:latin typeface="Arial"/>
            </a:endParaRPr>
          </a:p>
        </p:txBody>
      </p:sp>
    </p:spTree>
  </p:cSld>
  <mc:AlternateContent>
    <mc:Choice Requires="p14">
      <p:transition spd="slow" p14:dur="2000"/>
    </mc:Choice>
    <mc:Fallback>
      <p:transition spd="slow"/>
    </mc:Fallback>
  </mc:AlternateContent>
  <p:timing>
    <p:tnLst>
      <p:par>
        <p:cTn id="37" dur="indefinite" restart="never" nodeType="tmRoot">
          <p:childTnLst>
            <p:seq>
              <p:cTn id="38" dur="indefinite" nodeType="mainSeq">
                <p:childTnLst>
                  <p:par>
                    <p:cTn id="39" fill="hold">
                      <p:stCondLst>
                        <p:cond delay="indefinite"/>
                      </p:stCondLst>
                      <p:childTnLst>
                        <p:par>
                          <p:cTn id="40" fill="hold">
                            <p:stCondLst>
                              <p:cond delay="0"/>
                            </p:stCondLst>
                            <p:childTnLst>
                              <p:par>
                                <p:cTn id="41" nodeType="clickEffect" fill="hold" presetClass="entr" presetID="1">
                                  <p:stCondLst>
                                    <p:cond delay="0"/>
                                  </p:stCondLst>
                                  <p:childTnLst>
                                    <p:set>
                                      <p:cBhvr>
                                        <p:cTn id="42" dur="1" fill="hold">
                                          <p:stCondLst>
                                            <p:cond delay="0"/>
                                          </p:stCondLst>
                                        </p:cTn>
                                        <p:tgtEl>
                                          <p:spTgt spid="122"/>
                                        </p:tgtEl>
                                        <p:attrNameLst>
                                          <p:attrName>style.visibility</p:attrName>
                                        </p:attrNameLst>
                                      </p:cBhvr>
                                      <p:to>
                                        <p:strVal val="visible"/>
                                      </p:to>
                                    </p:set>
                                  </p:childTnLst>
                                </p:cTn>
                              </p:par>
                              <p:par>
                                <p:cTn id="43" nodeType="withEffect" fill="hold" presetClass="entr" presetID="1">
                                  <p:stCondLst>
                                    <p:cond delay="0"/>
                                  </p:stCondLst>
                                  <p:childTnLst>
                                    <p:set>
                                      <p:cBhvr>
                                        <p:cTn id="44" dur="1" fill="hold">
                                          <p:stCondLst>
                                            <p:cond delay="0"/>
                                          </p:stCondLst>
                                        </p:cTn>
                                        <p:tgtEl>
                                          <p:spTgt spid="1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nodeType="clickEffect" fill="hold" presetClass="entr" presetID="1">
                                  <p:stCondLst>
                                    <p:cond delay="0"/>
                                  </p:stCondLst>
                                  <p:childTnLst>
                                    <p:set>
                                      <p:cBhvr>
                                        <p:cTn id="48"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8552</TotalTime>
  <Application>LibreOffice/7.0.3.1$Windows_X86_64 LibreOffice_project/d7547858d014d4cf69878db179d326fc3483e082</Application>
  <Words>1782</Words>
  <Paragraphs>210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2013-03-04T14:38:54Z</dcterms:created>
  <dc:creator>Gracia</dc:creator>
  <dc:description/>
  <dc:language>es-ES</dc:language>
  <cp:lastModifiedBy>Usuario de Windows</cp:lastModifiedBy>
  <dcterms:modified xsi:type="dcterms:W3CDTF">2021-06-28T08:48:30Z</dcterms:modified>
  <cp:revision>379</cp:revision>
  <dc:subject/>
  <dc:title>Productos turísticos de la Sierra de las Nieves en el ámbito educativo  AGDR Sierra de las Nieves Yunquera (Málaga), 2012</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30</vt:i4>
  </property>
  <property fmtid="{D5CDD505-2E9C-101B-9397-08002B2CF9AE}" pid="8" name="PresentationFormat">
    <vt:lpwstr>Panorámica</vt:lpwstr>
  </property>
  <property fmtid="{D5CDD505-2E9C-101B-9397-08002B2CF9AE}" pid="9" name="ScaleCrop">
    <vt:bool>0</vt:bool>
  </property>
  <property fmtid="{D5CDD505-2E9C-101B-9397-08002B2CF9AE}" pid="10" name="ShareDoc">
    <vt:bool>0</vt:bool>
  </property>
  <property fmtid="{D5CDD505-2E9C-101B-9397-08002B2CF9AE}" pid="11" name="Slides">
    <vt:i4>32</vt:i4>
  </property>
</Properties>
</file>