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media/image45.png" ContentType="image/png"/>
  <Override PartName="/ppt/media/image1.wmf" ContentType="image/x-wmf"/>
  <Override PartName="/ppt/media/image38.png" ContentType="image/png"/>
  <Override PartName="/ppt/media/image110.png" ContentType="image/png"/>
  <Override PartName="/ppt/media/image2.jpeg" ContentType="image/jpeg"/>
  <Override PartName="/ppt/media/image8.png" ContentType="image/png"/>
  <Override PartName="/ppt/media/image74.png" ContentType="image/png"/>
  <Override PartName="/ppt/media/image3.png" ContentType="image/png"/>
  <Override PartName="/ppt/media/image84.jpeg" ContentType="image/jpeg"/>
  <Override PartName="/ppt/media/image59.png" ContentType="image/png"/>
  <Override PartName="/ppt/media/image70.png" ContentType="image/png"/>
  <Override PartName="/ppt/media/image4.png" ContentType="image/png"/>
  <Override PartName="/ppt/media/image71.png" ContentType="image/png"/>
  <Override PartName="/ppt/media/image5.png" ContentType="image/png"/>
  <Override PartName="/ppt/media/image6.png" ContentType="image/png"/>
  <Override PartName="/ppt/media/image73.png" ContentType="image/png"/>
  <Override PartName="/ppt/media/image7.png" ContentType="image/png"/>
  <Override PartName="/ppt/media/image75.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24.jpeg" ContentType="image/jpeg"/>
  <Override PartName="/ppt/media/image18.png" ContentType="image/png"/>
  <Override PartName="/ppt/media/hdphoto1.wdp" ContentType="image/vnd.ms-photo"/>
  <Override PartName="/ppt/media/image19.png" ContentType="image/png"/>
  <Override PartName="/ppt/media/image20.jpeg" ContentType="image/jpeg"/>
  <Override PartName="/ppt/media/image44.png" ContentType="image/png"/>
  <Override PartName="/ppt/media/image21.jpeg" ContentType="image/jpeg"/>
  <Override PartName="/ppt/media/image54.png" ContentType="image/png"/>
  <Override PartName="/ppt/media/image22.jpeg" ContentType="image/jpeg"/>
  <Override PartName="/ppt/media/image23.png" ContentType="image/png"/>
  <Override PartName="/ppt/media/image25.jpeg" ContentType="image/jpeg"/>
  <Override PartName="/ppt/media/image27.png" ContentType="image/png"/>
  <Override PartName="/ppt/media/image26.png" ContentType="image/png"/>
  <Override PartName="/ppt/media/image100.png" ContentType="image/png"/>
  <Override PartName="/ppt/media/image28.png" ContentType="image/png"/>
  <Override PartName="/ppt/media/image101.png" ContentType="image/png"/>
  <Override PartName="/ppt/media/image81.jpeg" ContentType="image/jpe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111.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6.png" ContentType="image/png"/>
  <Override PartName="/ppt/media/image47.png" ContentType="image/png"/>
  <Override PartName="/ppt/media/image48.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5.png" ContentType="image/png"/>
  <Override PartName="/ppt/media/image56.png" ContentType="image/png"/>
  <Override PartName="/ppt/media/image57.png" ContentType="image/png"/>
  <Override PartName="/ppt/media/image58.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72.jpeg" ContentType="image/jpeg"/>
  <Override PartName="/ppt/media/image76.png" ContentType="image/png"/>
  <Override PartName="/ppt/media/image77.png" ContentType="image/png"/>
  <Override PartName="/ppt/media/image78.png" ContentType="image/png"/>
  <Override PartName="/ppt/media/image79.jpeg" ContentType="image/jpeg"/>
  <Override PartName="/ppt/media/image80.png" ContentType="image/png"/>
  <Override PartName="/ppt/media/image82.png" ContentType="image/png"/>
  <Override PartName="/ppt/media/image83.png" ContentType="image/png"/>
  <Override PartName="/ppt/media/image85.png" ContentType="image/png"/>
  <Override PartName="/ppt/media/image86.jpeg" ContentType="image/jpeg"/>
  <Override PartName="/ppt/media/image87.png" ContentType="image/png"/>
  <Override PartName="/ppt/media/image88.png" ContentType="image/png"/>
  <Override PartName="/ppt/media/image89.jpeg" ContentType="image/jpeg"/>
  <Override PartName="/ppt/media/image90.png" ContentType="image/png"/>
  <Override PartName="/ppt/media/image91.png" ContentType="image/png"/>
  <Override PartName="/ppt/media/image92.jpeg" ContentType="image/jpeg"/>
  <Override PartName="/ppt/media/image93.png" ContentType="image/png"/>
  <Override PartName="/ppt/media/image94.png" ContentType="image/png"/>
  <Override PartName="/ppt/media/image95.png" ContentType="image/png"/>
  <Override PartName="/ppt/media/image96.png" ContentType="image/png"/>
  <Override PartName="/ppt/media/image97.png" ContentType="image/png"/>
  <Override PartName="/ppt/media/image98.png" ContentType="image/png"/>
  <Override PartName="/ppt/media/image99.png" ContentType="image/png"/>
  <Override PartName="/ppt/media/image102.png" ContentType="image/png"/>
  <Override PartName="/ppt/media/image103.png" ContentType="image/png"/>
  <Override PartName="/ppt/media/image104.png" ContentType="image/png"/>
  <Override PartName="/ppt/media/image105.png" ContentType="image/png"/>
  <Override PartName="/ppt/media/image106.png" ContentType="image/png"/>
  <Override PartName="/ppt/media/image107.png" ContentType="image/png"/>
  <Override PartName="/ppt/media/image108.png" ContentType="image/png"/>
  <Override PartName="/ppt/media/image109.png" ContentType="image/png"/>
  <Override PartName="/ppt/media/image112.png" ContentType="image/png"/>
  <Override PartName="/ppt/media/image113.png" ContentType="image/png"/>
  <Override PartName="/ppt/media/image114.png" ContentType="image/png"/>
  <Override PartName="/ppt/media/image115.png" ContentType="image/png"/>
  <Override PartName="/ppt/media/image116.jpeg" ContentType="image/jpeg"/>
  <Override PartName="/ppt/media/image117.jpeg" ContentType="image/jpeg"/>
  <Override PartName="/ppt/media/image118.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s-ES" sz="1800" spc="-1" strike="noStrike">
                <a:solidFill>
                  <a:srgbClr val="000000"/>
                </a:solidFill>
                <a:latin typeface="Calibri"/>
              </a:rPr>
              <a:t>Pulse para desplazar la diapositiva</a:t>
            </a:r>
            <a:endParaRPr b="0" lang="es-ES" sz="1800" spc="-1" strike="noStrike">
              <a:solidFill>
                <a:srgbClr val="000000"/>
              </a:solidFill>
              <a:latin typeface="Calibri"/>
            </a:endParaRPr>
          </a:p>
        </p:txBody>
      </p:sp>
      <p:sp>
        <p:nvSpPr>
          <p:cNvPr id="46" name="PlaceHolder 2"/>
          <p:cNvSpPr>
            <a:spLocks noGrp="1"/>
          </p:cNvSpPr>
          <p:nvPr>
            <p:ph type="body"/>
          </p:nvPr>
        </p:nvSpPr>
        <p:spPr>
          <a:xfrm>
            <a:off x="756000" y="5078520"/>
            <a:ext cx="6047640" cy="4811040"/>
          </a:xfrm>
          <a:prstGeom prst="rect">
            <a:avLst/>
          </a:prstGeom>
        </p:spPr>
        <p:txBody>
          <a:bodyPr lIns="0" rIns="0" tIns="0" bIns="0">
            <a:noAutofit/>
          </a:bodyPr>
          <a:p>
            <a:r>
              <a:rPr b="0" lang="es-ES" sz="2000" spc="-1" strike="noStrike">
                <a:latin typeface="Arial"/>
              </a:rPr>
              <a:t>Pulse para editar el formato de las notas</a:t>
            </a:r>
            <a:endParaRPr b="0" lang="es-ES" sz="2000" spc="-1" strike="noStrike">
              <a:latin typeface="Arial"/>
            </a:endParaRPr>
          </a:p>
        </p:txBody>
      </p:sp>
      <p:sp>
        <p:nvSpPr>
          <p:cNvPr id="47" name="PlaceHolder 3"/>
          <p:cNvSpPr>
            <a:spLocks noGrp="1"/>
          </p:cNvSpPr>
          <p:nvPr>
            <p:ph type="hdr"/>
          </p:nvPr>
        </p:nvSpPr>
        <p:spPr>
          <a:xfrm>
            <a:off x="0" y="0"/>
            <a:ext cx="3280680" cy="534240"/>
          </a:xfrm>
          <a:prstGeom prst="rect">
            <a:avLst/>
          </a:prstGeom>
        </p:spPr>
        <p:txBody>
          <a:bodyPr lIns="0" rIns="0" tIns="0" bIns="0">
            <a:noAutofit/>
          </a:bodyPr>
          <a:p>
            <a:r>
              <a:rPr b="0" lang="es-ES" sz="1400" spc="-1" strike="noStrike">
                <a:latin typeface="Times New Roman"/>
              </a:rPr>
              <a:t>&lt;cabecera&gt;</a:t>
            </a:r>
            <a:endParaRPr b="0" lang="es-ES" sz="1400" spc="-1" strike="noStrike">
              <a:latin typeface="Times New Roman"/>
            </a:endParaRPr>
          </a:p>
        </p:txBody>
      </p:sp>
      <p:sp>
        <p:nvSpPr>
          <p:cNvPr id="48" name="PlaceHolder 4"/>
          <p:cNvSpPr>
            <a:spLocks noGrp="1"/>
          </p:cNvSpPr>
          <p:nvPr>
            <p:ph type="dt"/>
          </p:nvPr>
        </p:nvSpPr>
        <p:spPr>
          <a:xfrm>
            <a:off x="4278960" y="0"/>
            <a:ext cx="3280680" cy="534240"/>
          </a:xfrm>
          <a:prstGeom prst="rect">
            <a:avLst/>
          </a:prstGeom>
        </p:spPr>
        <p:txBody>
          <a:bodyPr lIns="0" rIns="0" tIns="0" bIns="0">
            <a:noAutofit/>
          </a:bodyPr>
          <a:p>
            <a:pPr algn="r"/>
            <a:r>
              <a:rPr b="0" lang="es-ES" sz="1400" spc="-1" strike="noStrike">
                <a:latin typeface="Times New Roman"/>
              </a:rPr>
              <a:t>&lt;fecha/hora&gt;</a:t>
            </a:r>
            <a:endParaRPr b="0" lang="es-ES" sz="1400" spc="-1" strike="noStrike">
              <a:latin typeface="Times New Roman"/>
            </a:endParaRPr>
          </a:p>
        </p:txBody>
      </p:sp>
      <p:sp>
        <p:nvSpPr>
          <p:cNvPr id="49" name="PlaceHolder 5"/>
          <p:cNvSpPr>
            <a:spLocks noGrp="1"/>
          </p:cNvSpPr>
          <p:nvPr>
            <p:ph type="ftr"/>
          </p:nvPr>
        </p:nvSpPr>
        <p:spPr>
          <a:xfrm>
            <a:off x="0" y="10157400"/>
            <a:ext cx="3280680" cy="534240"/>
          </a:xfrm>
          <a:prstGeom prst="rect">
            <a:avLst/>
          </a:prstGeom>
        </p:spPr>
        <p:txBody>
          <a:bodyPr lIns="0" rIns="0" tIns="0" bIns="0" anchor="b">
            <a:noAutofit/>
          </a:bodyPr>
          <a:p>
            <a:r>
              <a:rPr b="0" lang="es-ES" sz="1400" spc="-1" strike="noStrike">
                <a:latin typeface="Times New Roman"/>
              </a:rPr>
              <a:t>&lt;pie de página&gt;</a:t>
            </a:r>
            <a:endParaRPr b="0" lang="es-ES" sz="1400" spc="-1" strike="noStrike">
              <a:latin typeface="Times New Roman"/>
            </a:endParaRPr>
          </a:p>
        </p:txBody>
      </p:sp>
      <p:sp>
        <p:nvSpPr>
          <p:cNvPr id="50"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17400462-6C28-48FC-9C9C-08EB66D5A68A}" type="slidenum">
              <a:rPr b="0" lang="es-ES" sz="1400" spc="-1" strike="noStrike">
                <a:latin typeface="Times New Roman"/>
              </a:rPr>
              <a:t>&lt;número&gt;</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PlaceHolder 1"/>
          <p:cNvSpPr>
            <a:spLocks noGrp="1"/>
          </p:cNvSpPr>
          <p:nvPr>
            <p:ph type="sldImg"/>
          </p:nvPr>
        </p:nvSpPr>
        <p:spPr>
          <a:xfrm>
            <a:off x="380880" y="685800"/>
            <a:ext cx="6095520" cy="3428640"/>
          </a:xfrm>
          <a:prstGeom prst="rect">
            <a:avLst/>
          </a:prstGeom>
        </p:spPr>
      </p:sp>
      <p:sp>
        <p:nvSpPr>
          <p:cNvPr id="389"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90"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ED7988CB-45C8-4B6C-96E4-B23E4958CAB4}"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PlaceHolder 1"/>
          <p:cNvSpPr>
            <a:spLocks noGrp="1"/>
          </p:cNvSpPr>
          <p:nvPr>
            <p:ph type="sldImg"/>
          </p:nvPr>
        </p:nvSpPr>
        <p:spPr>
          <a:xfrm>
            <a:off x="380880" y="685800"/>
            <a:ext cx="6095520" cy="3428640"/>
          </a:xfrm>
          <a:prstGeom prst="rect">
            <a:avLst/>
          </a:prstGeom>
        </p:spPr>
      </p:sp>
      <p:sp>
        <p:nvSpPr>
          <p:cNvPr id="392"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93"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5B92E5AE-83AA-4688-BB32-AEF2FB8E53EB}"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PlaceHolder 1"/>
          <p:cNvSpPr>
            <a:spLocks noGrp="1"/>
          </p:cNvSpPr>
          <p:nvPr>
            <p:ph type="sldImg"/>
          </p:nvPr>
        </p:nvSpPr>
        <p:spPr>
          <a:xfrm>
            <a:off x="380880" y="685800"/>
            <a:ext cx="6095520" cy="3428640"/>
          </a:xfrm>
          <a:prstGeom prst="rect">
            <a:avLst/>
          </a:prstGeom>
        </p:spPr>
      </p:sp>
      <p:sp>
        <p:nvSpPr>
          <p:cNvPr id="395"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96"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4A4D645D-7C79-4066-9197-F7D5C5CAE2B1}"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
          <p:cNvSpPr>
            <a:spLocks noGrp="1"/>
          </p:cNvSpPr>
          <p:nvPr>
            <p:ph type="sldImg"/>
          </p:nvPr>
        </p:nvSpPr>
        <p:spPr>
          <a:xfrm>
            <a:off x="380880" y="685800"/>
            <a:ext cx="6095520" cy="3428640"/>
          </a:xfrm>
          <a:prstGeom prst="rect">
            <a:avLst/>
          </a:prstGeom>
        </p:spPr>
      </p:sp>
      <p:sp>
        <p:nvSpPr>
          <p:cNvPr id="398"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99"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15FEDAEC-A95D-4CC8-9F80-72C3FDF4C0A1}"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PlaceHolder 1"/>
          <p:cNvSpPr>
            <a:spLocks noGrp="1"/>
          </p:cNvSpPr>
          <p:nvPr>
            <p:ph type="sldImg"/>
          </p:nvPr>
        </p:nvSpPr>
        <p:spPr>
          <a:xfrm>
            <a:off x="380880" y="685800"/>
            <a:ext cx="6095520" cy="3428640"/>
          </a:xfrm>
          <a:prstGeom prst="rect">
            <a:avLst/>
          </a:prstGeom>
        </p:spPr>
      </p:sp>
      <p:sp>
        <p:nvSpPr>
          <p:cNvPr id="401"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02"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1130D6C4-E0D4-4C1E-9EB0-79BB6E113D1A}"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PlaceHolder 1"/>
          <p:cNvSpPr>
            <a:spLocks noGrp="1"/>
          </p:cNvSpPr>
          <p:nvPr>
            <p:ph type="sldImg"/>
          </p:nvPr>
        </p:nvSpPr>
        <p:spPr>
          <a:xfrm>
            <a:off x="380880" y="685800"/>
            <a:ext cx="6095520" cy="3428640"/>
          </a:xfrm>
          <a:prstGeom prst="rect">
            <a:avLst/>
          </a:prstGeom>
        </p:spPr>
      </p:sp>
      <p:sp>
        <p:nvSpPr>
          <p:cNvPr id="404"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05"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58F7AB6F-1B6D-4363-A77F-7C0DB68018F4}"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PlaceHolder 1"/>
          <p:cNvSpPr>
            <a:spLocks noGrp="1"/>
          </p:cNvSpPr>
          <p:nvPr>
            <p:ph type="sldImg"/>
          </p:nvPr>
        </p:nvSpPr>
        <p:spPr>
          <a:xfrm>
            <a:off x="380880" y="685800"/>
            <a:ext cx="6095520" cy="3428640"/>
          </a:xfrm>
          <a:prstGeom prst="rect">
            <a:avLst/>
          </a:prstGeom>
        </p:spPr>
      </p:sp>
      <p:sp>
        <p:nvSpPr>
          <p:cNvPr id="407"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08"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0C2DE7D5-D143-4463-82A8-24746CAC3E39}"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PlaceHolder 1"/>
          <p:cNvSpPr>
            <a:spLocks noGrp="1"/>
          </p:cNvSpPr>
          <p:nvPr>
            <p:ph type="sldImg"/>
          </p:nvPr>
        </p:nvSpPr>
        <p:spPr>
          <a:xfrm>
            <a:off x="380880" y="685800"/>
            <a:ext cx="6095520" cy="3428640"/>
          </a:xfrm>
          <a:prstGeom prst="rect">
            <a:avLst/>
          </a:prstGeom>
        </p:spPr>
      </p:sp>
      <p:sp>
        <p:nvSpPr>
          <p:cNvPr id="410"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11"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06480F7F-060B-4C6A-894B-1E8696DCEBB3}"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sldImg"/>
          </p:nvPr>
        </p:nvSpPr>
        <p:spPr>
          <a:xfrm>
            <a:off x="380880" y="685800"/>
            <a:ext cx="6095520" cy="3428640"/>
          </a:xfrm>
          <a:prstGeom prst="rect">
            <a:avLst/>
          </a:prstGeom>
        </p:spPr>
      </p:sp>
      <p:sp>
        <p:nvSpPr>
          <p:cNvPr id="413"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14"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8C9B3F40-E879-4E61-ACC5-E79681A13506}"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
          <p:cNvSpPr>
            <a:spLocks noGrp="1"/>
          </p:cNvSpPr>
          <p:nvPr>
            <p:ph type="sldImg"/>
          </p:nvPr>
        </p:nvSpPr>
        <p:spPr>
          <a:xfrm>
            <a:off x="380880" y="685800"/>
            <a:ext cx="6095520" cy="3428640"/>
          </a:xfrm>
          <a:prstGeom prst="rect">
            <a:avLst/>
          </a:prstGeom>
        </p:spPr>
      </p:sp>
      <p:sp>
        <p:nvSpPr>
          <p:cNvPr id="416"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17"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01121376-BA5F-47D2-A220-71D859267190}"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PlaceHolder 1"/>
          <p:cNvSpPr>
            <a:spLocks noGrp="1"/>
          </p:cNvSpPr>
          <p:nvPr>
            <p:ph type="sldImg"/>
          </p:nvPr>
        </p:nvSpPr>
        <p:spPr>
          <a:xfrm>
            <a:off x="380880" y="685800"/>
            <a:ext cx="6095520" cy="3428640"/>
          </a:xfrm>
          <a:prstGeom prst="rect">
            <a:avLst/>
          </a:prstGeom>
        </p:spPr>
      </p:sp>
      <p:sp>
        <p:nvSpPr>
          <p:cNvPr id="365"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66"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357BC740-94C8-485B-BC29-C0588FAAB290}"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Img"/>
          </p:nvPr>
        </p:nvSpPr>
        <p:spPr>
          <a:xfrm>
            <a:off x="380880" y="685800"/>
            <a:ext cx="6095520" cy="3428640"/>
          </a:xfrm>
          <a:prstGeom prst="rect">
            <a:avLst/>
          </a:prstGeom>
        </p:spPr>
      </p:sp>
      <p:sp>
        <p:nvSpPr>
          <p:cNvPr id="419"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20"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289CF800-D3D8-4439-A1C3-729BC41B56A3}"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PlaceHolder 1"/>
          <p:cNvSpPr>
            <a:spLocks noGrp="1"/>
          </p:cNvSpPr>
          <p:nvPr>
            <p:ph type="sldImg"/>
          </p:nvPr>
        </p:nvSpPr>
        <p:spPr>
          <a:xfrm>
            <a:off x="380880" y="685800"/>
            <a:ext cx="6095520" cy="3428640"/>
          </a:xfrm>
          <a:prstGeom prst="rect">
            <a:avLst/>
          </a:prstGeom>
        </p:spPr>
      </p:sp>
      <p:sp>
        <p:nvSpPr>
          <p:cNvPr id="422"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23"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0E5A242B-412E-4882-9F76-93A9855132B3}"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PlaceHolder 1"/>
          <p:cNvSpPr>
            <a:spLocks noGrp="1"/>
          </p:cNvSpPr>
          <p:nvPr>
            <p:ph type="sldImg"/>
          </p:nvPr>
        </p:nvSpPr>
        <p:spPr>
          <a:xfrm>
            <a:off x="380880" y="685800"/>
            <a:ext cx="6095520" cy="3428640"/>
          </a:xfrm>
          <a:prstGeom prst="rect">
            <a:avLst/>
          </a:prstGeom>
        </p:spPr>
      </p:sp>
      <p:sp>
        <p:nvSpPr>
          <p:cNvPr id="425"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26"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9049F2E9-EDE8-458D-BC7B-78FFF1F807F8}"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sldImg"/>
          </p:nvPr>
        </p:nvSpPr>
        <p:spPr>
          <a:xfrm>
            <a:off x="380880" y="685800"/>
            <a:ext cx="6095520" cy="3428640"/>
          </a:xfrm>
          <a:prstGeom prst="rect">
            <a:avLst/>
          </a:prstGeom>
        </p:spPr>
      </p:sp>
      <p:sp>
        <p:nvSpPr>
          <p:cNvPr id="428"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29"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9051C3D2-039D-45DE-9F69-729E25ED63AA}"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sldImg"/>
          </p:nvPr>
        </p:nvSpPr>
        <p:spPr>
          <a:xfrm>
            <a:off x="380880" y="685800"/>
            <a:ext cx="6095520" cy="3428640"/>
          </a:xfrm>
          <a:prstGeom prst="rect">
            <a:avLst/>
          </a:prstGeom>
        </p:spPr>
      </p:sp>
      <p:sp>
        <p:nvSpPr>
          <p:cNvPr id="431"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32"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EA0671D9-25E3-4FC2-B893-6BD3576D7DB5}"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sldImg"/>
          </p:nvPr>
        </p:nvSpPr>
        <p:spPr>
          <a:xfrm>
            <a:off x="380880" y="685800"/>
            <a:ext cx="6095520" cy="3428640"/>
          </a:xfrm>
          <a:prstGeom prst="rect">
            <a:avLst/>
          </a:prstGeom>
        </p:spPr>
      </p:sp>
      <p:sp>
        <p:nvSpPr>
          <p:cNvPr id="434"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35"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6C850833-2030-4C75-9281-AEEF0F9F0AC6}"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Img"/>
          </p:nvPr>
        </p:nvSpPr>
        <p:spPr>
          <a:xfrm>
            <a:off x="380880" y="685800"/>
            <a:ext cx="6095520" cy="3428640"/>
          </a:xfrm>
          <a:prstGeom prst="rect">
            <a:avLst/>
          </a:prstGeom>
        </p:spPr>
      </p:sp>
      <p:sp>
        <p:nvSpPr>
          <p:cNvPr id="437"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38"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DAD11BD7-5015-4DF2-B315-5F29F1530911}"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sldImg"/>
          </p:nvPr>
        </p:nvSpPr>
        <p:spPr>
          <a:xfrm>
            <a:off x="380880" y="685800"/>
            <a:ext cx="6095520" cy="3428640"/>
          </a:xfrm>
          <a:prstGeom prst="rect">
            <a:avLst/>
          </a:prstGeom>
        </p:spPr>
      </p:sp>
      <p:sp>
        <p:nvSpPr>
          <p:cNvPr id="440"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41"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CB68DD2E-6DB5-4362-B73D-E3DE4323ECEB}"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1"/>
          <p:cNvSpPr>
            <a:spLocks noGrp="1"/>
          </p:cNvSpPr>
          <p:nvPr>
            <p:ph type="sldImg"/>
          </p:nvPr>
        </p:nvSpPr>
        <p:spPr>
          <a:xfrm>
            <a:off x="380880" y="685800"/>
            <a:ext cx="6095520" cy="3428640"/>
          </a:xfrm>
          <a:prstGeom prst="rect">
            <a:avLst/>
          </a:prstGeom>
        </p:spPr>
      </p:sp>
      <p:sp>
        <p:nvSpPr>
          <p:cNvPr id="443"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44"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B6607444-0CEB-4641-8F8B-899471559960}"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PlaceHolder 1"/>
          <p:cNvSpPr>
            <a:spLocks noGrp="1"/>
          </p:cNvSpPr>
          <p:nvPr>
            <p:ph type="sldImg"/>
          </p:nvPr>
        </p:nvSpPr>
        <p:spPr>
          <a:xfrm>
            <a:off x="380880" y="685800"/>
            <a:ext cx="6095520" cy="3428640"/>
          </a:xfrm>
          <a:prstGeom prst="rect">
            <a:avLst/>
          </a:prstGeom>
        </p:spPr>
      </p:sp>
      <p:sp>
        <p:nvSpPr>
          <p:cNvPr id="446"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47"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D8569A09-665B-4147-80FC-84127D493852}"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PlaceHolder 1"/>
          <p:cNvSpPr>
            <a:spLocks noGrp="1"/>
          </p:cNvSpPr>
          <p:nvPr>
            <p:ph type="sldImg"/>
          </p:nvPr>
        </p:nvSpPr>
        <p:spPr>
          <a:xfrm>
            <a:off x="380880" y="685800"/>
            <a:ext cx="6095520" cy="3428640"/>
          </a:xfrm>
          <a:prstGeom prst="rect">
            <a:avLst/>
          </a:prstGeom>
        </p:spPr>
      </p:sp>
      <p:sp>
        <p:nvSpPr>
          <p:cNvPr id="368"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69"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705CD14B-563F-450B-94F0-9D45FF892323}"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PlaceHolder 1"/>
          <p:cNvSpPr>
            <a:spLocks noGrp="1"/>
          </p:cNvSpPr>
          <p:nvPr>
            <p:ph type="sldImg"/>
          </p:nvPr>
        </p:nvSpPr>
        <p:spPr>
          <a:xfrm>
            <a:off x="380880" y="685800"/>
            <a:ext cx="6095520" cy="3428640"/>
          </a:xfrm>
          <a:prstGeom prst="rect">
            <a:avLst/>
          </a:prstGeom>
        </p:spPr>
      </p:sp>
      <p:sp>
        <p:nvSpPr>
          <p:cNvPr id="371"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72"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8DE6B301-AF51-4117-A716-9A8134B629AD}"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PlaceHolder 1"/>
          <p:cNvSpPr>
            <a:spLocks noGrp="1"/>
          </p:cNvSpPr>
          <p:nvPr>
            <p:ph type="sldImg"/>
          </p:nvPr>
        </p:nvSpPr>
        <p:spPr>
          <a:xfrm>
            <a:off x="380880" y="685800"/>
            <a:ext cx="6095520" cy="3428640"/>
          </a:xfrm>
          <a:prstGeom prst="rect">
            <a:avLst/>
          </a:prstGeom>
        </p:spPr>
      </p:sp>
      <p:sp>
        <p:nvSpPr>
          <p:cNvPr id="374"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75"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A23395B6-14B0-41E3-B54A-E0CFBF949FF1}"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PlaceHolder 1"/>
          <p:cNvSpPr>
            <a:spLocks noGrp="1"/>
          </p:cNvSpPr>
          <p:nvPr>
            <p:ph type="sldImg"/>
          </p:nvPr>
        </p:nvSpPr>
        <p:spPr>
          <a:xfrm>
            <a:off x="380880" y="685800"/>
            <a:ext cx="6095520" cy="3428640"/>
          </a:xfrm>
          <a:prstGeom prst="rect">
            <a:avLst/>
          </a:prstGeom>
        </p:spPr>
      </p:sp>
      <p:sp>
        <p:nvSpPr>
          <p:cNvPr id="377"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78"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5E83801B-DFC5-435D-9572-E1898A0A3DA0}"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PlaceHolder 1"/>
          <p:cNvSpPr>
            <a:spLocks noGrp="1"/>
          </p:cNvSpPr>
          <p:nvPr>
            <p:ph type="sldImg"/>
          </p:nvPr>
        </p:nvSpPr>
        <p:spPr>
          <a:xfrm>
            <a:off x="380880" y="685800"/>
            <a:ext cx="6095520" cy="3428640"/>
          </a:xfrm>
          <a:prstGeom prst="rect">
            <a:avLst/>
          </a:prstGeom>
        </p:spPr>
      </p:sp>
      <p:sp>
        <p:nvSpPr>
          <p:cNvPr id="380"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81"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72E834F9-94EE-4A16-A4C5-C5EAC7879EFE}"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PlaceHolder 1"/>
          <p:cNvSpPr>
            <a:spLocks noGrp="1"/>
          </p:cNvSpPr>
          <p:nvPr>
            <p:ph type="sldImg"/>
          </p:nvPr>
        </p:nvSpPr>
        <p:spPr>
          <a:xfrm>
            <a:off x="380880" y="685800"/>
            <a:ext cx="6095520" cy="3428640"/>
          </a:xfrm>
          <a:prstGeom prst="rect">
            <a:avLst/>
          </a:prstGeom>
        </p:spPr>
      </p:sp>
      <p:sp>
        <p:nvSpPr>
          <p:cNvPr id="383"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84"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9BDE5737-4517-41A5-8570-B24A6DBD1CCB}"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1"/>
          <p:cNvSpPr>
            <a:spLocks noGrp="1"/>
          </p:cNvSpPr>
          <p:nvPr>
            <p:ph type="sldImg"/>
          </p:nvPr>
        </p:nvSpPr>
        <p:spPr>
          <a:xfrm>
            <a:off x="380880" y="685800"/>
            <a:ext cx="6095520" cy="3428640"/>
          </a:xfrm>
          <a:prstGeom prst="rect">
            <a:avLst/>
          </a:prstGeom>
        </p:spPr>
      </p:sp>
      <p:sp>
        <p:nvSpPr>
          <p:cNvPr id="386"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387"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49A415B5-26A5-465C-8F2D-C6BD697D4922}"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31"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32"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34"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35"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36"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37"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39"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40"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41"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42"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43"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44"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2"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4"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solidFill>
                <a:srgbClr val="000000"/>
              </a:solidFill>
              <a:latin typeface="Calibri"/>
            </a:endParaRPr>
          </a:p>
        </p:txBody>
      </p:sp>
      <p:sp>
        <p:nvSpPr>
          <p:cNvPr id="15"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914400" y="2130480"/>
            <a:ext cx="10362960" cy="68130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9"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20"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solidFill>
                <a:srgbClr val="000000"/>
              </a:solidFill>
              <a:latin typeface="Calibri"/>
            </a:endParaRPr>
          </a:p>
        </p:txBody>
      </p:sp>
      <p:sp>
        <p:nvSpPr>
          <p:cNvPr id="21"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23"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solidFill>
                <a:srgbClr val="000000"/>
              </a:solid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25"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28"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29"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914400" y="2130480"/>
            <a:ext cx="10362960" cy="1469520"/>
          </a:xfrm>
          <a:prstGeom prst="rect">
            <a:avLst/>
          </a:prstGeom>
        </p:spPr>
        <p:txBody>
          <a:bodyPr anchor="ctr">
            <a:noAutofit/>
          </a:bodyPr>
          <a:p>
            <a:pPr algn="ctr">
              <a:lnSpc>
                <a:spcPct val="100000"/>
              </a:lnSpc>
            </a:pPr>
            <a:r>
              <a:rPr b="0" lang="es-ES" sz="4400" spc="-1" strike="noStrike">
                <a:solidFill>
                  <a:srgbClr val="000000"/>
                </a:solidFill>
                <a:latin typeface="Calibri"/>
              </a:rPr>
              <a:t>Haga clic para modificar el estilo de título del patrón</a:t>
            </a:r>
            <a:endParaRPr b="0" lang="es-ES" sz="4400" spc="-1" strike="noStrike">
              <a:solidFill>
                <a:srgbClr val="000000"/>
              </a:solidFill>
              <a:latin typeface="Calibri"/>
            </a:endParaRPr>
          </a:p>
        </p:txBody>
      </p:sp>
      <p:sp>
        <p:nvSpPr>
          <p:cNvPr id="1" name="PlaceHolder 2"/>
          <p:cNvSpPr>
            <a:spLocks noGrp="1"/>
          </p:cNvSpPr>
          <p:nvPr>
            <p:ph type="sldNum"/>
          </p:nvPr>
        </p:nvSpPr>
        <p:spPr>
          <a:xfrm>
            <a:off x="8737560" y="6356520"/>
            <a:ext cx="2844360" cy="364680"/>
          </a:xfrm>
          <a:prstGeom prst="rect">
            <a:avLst/>
          </a:prstGeom>
        </p:spPr>
        <p:txBody>
          <a:bodyPr anchor="ctr">
            <a:noAutofit/>
          </a:bodyPr>
          <a:p>
            <a:pPr algn="r">
              <a:lnSpc>
                <a:spcPct val="100000"/>
              </a:lnSpc>
            </a:pPr>
            <a:fld id="{2CD4BD93-2076-4454-8880-99FC926CE88E}" type="slidenum">
              <a:rPr b="0" lang="es-ES" sz="1200" spc="-1" strike="noStrike">
                <a:solidFill>
                  <a:srgbClr val="8b8b8b"/>
                </a:solidFill>
                <a:latin typeface="Calibri"/>
              </a:rPr>
              <a:t>&lt;número&gt;</a:t>
            </a:fld>
            <a:endParaRPr b="0" lang="es-ES" sz="1200" spc="-1" strike="noStrike">
              <a:latin typeface="Times New Roman"/>
            </a:endParaRPr>
          </a:p>
        </p:txBody>
      </p:sp>
      <p:grpSp>
        <p:nvGrpSpPr>
          <p:cNvPr id="2" name="Group 3"/>
          <p:cNvGrpSpPr/>
          <p:nvPr/>
        </p:nvGrpSpPr>
        <p:grpSpPr>
          <a:xfrm>
            <a:off x="143280" y="5733720"/>
            <a:ext cx="324000" cy="1021680"/>
            <a:chOff x="143280" y="5733720"/>
            <a:chExt cx="324000" cy="1021680"/>
          </a:xfrm>
        </p:grpSpPr>
        <p:grpSp>
          <p:nvGrpSpPr>
            <p:cNvPr id="3" name="Group 4"/>
            <p:cNvGrpSpPr/>
            <p:nvPr/>
          </p:nvGrpSpPr>
          <p:grpSpPr>
            <a:xfrm>
              <a:off x="143280" y="5922360"/>
              <a:ext cx="214200" cy="833040"/>
              <a:chOff x="143280" y="5922360"/>
              <a:chExt cx="214200" cy="833040"/>
            </a:xfrm>
          </p:grpSpPr>
          <p:pic>
            <p:nvPicPr>
              <p:cNvPr id="4" name="Picture 3" descr=""/>
              <p:cNvPicPr/>
              <p:nvPr/>
            </p:nvPicPr>
            <p:blipFill>
              <a:blip r:embed="rId2"/>
              <a:stretch/>
            </p:blipFill>
            <p:spPr>
              <a:xfrm rot="16200000">
                <a:off x="158040" y="6555960"/>
                <a:ext cx="184320" cy="214200"/>
              </a:xfrm>
              <a:prstGeom prst="rect">
                <a:avLst/>
              </a:prstGeom>
              <a:ln w="0">
                <a:noFill/>
              </a:ln>
            </p:spPr>
          </p:pic>
          <p:pic>
            <p:nvPicPr>
              <p:cNvPr id="5" name="Picture 4" descr="logo_equipofunambula"/>
              <p:cNvPicPr/>
              <p:nvPr/>
            </p:nvPicPr>
            <p:blipFill>
              <a:blip r:embed="rId3"/>
              <a:stretch/>
            </p:blipFill>
            <p:spPr>
              <a:xfrm rot="16200000">
                <a:off x="-71640" y="6166440"/>
                <a:ext cx="637200" cy="149040"/>
              </a:xfrm>
              <a:prstGeom prst="rect">
                <a:avLst/>
              </a:prstGeom>
              <a:ln w="0">
                <a:noFill/>
              </a:ln>
            </p:spPr>
          </p:pic>
        </p:grpSp>
        <p:sp>
          <p:nvSpPr>
            <p:cNvPr id="6" name="CustomShape 5"/>
            <p:cNvSpPr/>
            <p:nvPr/>
          </p:nvSpPr>
          <p:spPr>
            <a:xfrm rot="16200000">
              <a:off x="-103320" y="6138360"/>
              <a:ext cx="975600" cy="166320"/>
            </a:xfrm>
            <a:prstGeom prst="rect">
              <a:avLst/>
            </a:prstGeom>
            <a:noFill/>
            <a:ln w="0">
              <a:noFill/>
            </a:ln>
          </p:spPr>
          <p:style>
            <a:lnRef idx="0"/>
            <a:fillRef idx="0"/>
            <a:effectRef idx="0"/>
            <a:fontRef idx="minor"/>
          </p:style>
          <p:txBody>
            <a:bodyPr lIns="90000" rIns="90000" tIns="45000" bIns="45000">
              <a:spAutoFit/>
            </a:bodyPr>
            <a:p>
              <a:pPr algn="ctr">
                <a:lnSpc>
                  <a:spcPct val="100000"/>
                </a:lnSpc>
                <a:tabLst>
                  <a:tab algn="l" pos="0"/>
                </a:tabLst>
              </a:pPr>
              <a:r>
                <a:rPr b="0" lang="es-ES" sz="500" spc="-1" strike="noStrike">
                  <a:solidFill>
                    <a:srgbClr val="8b8b8b"/>
                  </a:solidFill>
                  <a:latin typeface="Calibri"/>
                </a:rPr>
                <a:t>info@funambula.com </a:t>
              </a:r>
              <a:endParaRPr b="0" lang="es-ES" sz="500" spc="-1" strike="noStrike">
                <a:latin typeface="Arial"/>
              </a:endParaRPr>
            </a:p>
          </p:txBody>
        </p:sp>
      </p:grpSp>
      <p:pic>
        <p:nvPicPr>
          <p:cNvPr id="7" name="Imagen 11" descr=""/>
          <p:cNvPicPr/>
          <p:nvPr/>
        </p:nvPicPr>
        <p:blipFill>
          <a:blip r:embed="rId4"/>
          <a:stretch/>
        </p:blipFill>
        <p:spPr>
          <a:xfrm>
            <a:off x="5303880" y="6190200"/>
            <a:ext cx="5279040" cy="565200"/>
          </a:xfrm>
          <a:prstGeom prst="rect">
            <a:avLst/>
          </a:prstGeom>
          <a:ln w="0">
            <a:noFill/>
          </a:ln>
        </p:spPr>
      </p:pic>
      <p:sp>
        <p:nvSpPr>
          <p:cNvPr id="8" name="PlaceHolder 6"/>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solidFill>
                  <a:srgbClr val="000000"/>
                </a:solidFill>
                <a:latin typeface="Calibri"/>
              </a:rPr>
              <a:t>Pulse para editar el formato de texto del esquema</a:t>
            </a:r>
            <a:endParaRPr b="0" lang="es-E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2400" spc="-1" strike="noStrike">
                <a:solidFill>
                  <a:srgbClr val="000000"/>
                </a:solidFill>
                <a:latin typeface="Calibri"/>
              </a:rPr>
              <a:t>Segundo nivel del esquema</a:t>
            </a:r>
            <a:endParaRPr b="0" lang="es-E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2000" spc="-1" strike="noStrike">
                <a:solidFill>
                  <a:srgbClr val="000000"/>
                </a:solidFill>
                <a:latin typeface="Calibri"/>
              </a:rPr>
              <a:t>Tercer nivel del esquema</a:t>
            </a:r>
            <a:endParaRPr b="0" lang="es-E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2000" spc="-1" strike="noStrike">
                <a:solidFill>
                  <a:srgbClr val="000000"/>
                </a:solidFill>
                <a:latin typeface="Calibri"/>
              </a:rPr>
              <a:t>Cuarto nivel del esquema</a:t>
            </a:r>
            <a:endParaRPr b="0" lang="es-E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Quinto nivel del esquema</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Sexto nivel del esquema</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Séptimo nivel del esquema</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hyperlink" Target="https://youtu.be/HGrhnuCALS4" TargetMode="External"/><Relationship Id="rId3" Type="http://schemas.openxmlformats.org/officeDocument/2006/relationships/hyperlink" Target="https://youtu.be/HGrhnuCALS4" TargetMode="External"/><Relationship Id="rId4"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slideLayout" Target="../slideLayouts/slideLayout2.xml"/><Relationship Id="rId1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slideLayout" Target="../slideLayouts/slideLayout2.xml"/><Relationship Id="rId1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slideLayout" Target="../slideLayouts/slideLayout2.xml"/><Relationship Id="rId1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2.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jpeg"/><Relationship Id="rId3" Type="http://schemas.openxmlformats.org/officeDocument/2006/relationships/slideLayout" Target="../slideLayouts/slideLayout2.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slideLayout" Target="../slideLayouts/slideLayout2.xml"/><Relationship Id="rId7"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jpeg"/><Relationship Id="rId3" Type="http://schemas.openxmlformats.org/officeDocument/2006/relationships/image" Target="../media/image80.png"/><Relationship Id="rId4" Type="http://schemas.openxmlformats.org/officeDocument/2006/relationships/slideLayout" Target="../slideLayouts/slideLayout2.xml"/><Relationship Id="rId5"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image" Target="../media/image82.png"/><Relationship Id="rId3" Type="http://schemas.openxmlformats.org/officeDocument/2006/relationships/slideLayout" Target="../slideLayouts/slideLayout2.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jpeg"/><Relationship Id="rId3" Type="http://schemas.openxmlformats.org/officeDocument/2006/relationships/image" Target="../media/image85.png"/><Relationship Id="rId4" Type="http://schemas.openxmlformats.org/officeDocument/2006/relationships/slideLayout" Target="../slideLayouts/slideLayout2.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image" Target="../media/image87.png"/><Relationship Id="rId3" Type="http://schemas.openxmlformats.org/officeDocument/2006/relationships/slideLayout" Target="../slideLayouts/slideLayout2.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jpe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slideLayout" Target="../slideLayouts/slideLayout2.xml"/><Relationship Id="rId6"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slideLayout" Target="../slideLayouts/slideLayout2.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image" Target="../media/image94.png"/><Relationship Id="rId3" Type="http://schemas.openxmlformats.org/officeDocument/2006/relationships/slideLayout" Target="../slideLayouts/slideLayout2.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9" Type="http://schemas.openxmlformats.org/officeDocument/2006/relationships/image" Target="../media/image103.png"/><Relationship Id="rId10" Type="http://schemas.openxmlformats.org/officeDocument/2006/relationships/image" Target="../media/image104.png"/><Relationship Id="rId11" Type="http://schemas.openxmlformats.org/officeDocument/2006/relationships/slideLayout" Target="../slideLayouts/slideLayout2.xml"/><Relationship Id="rId1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slideLayout" Target="../slideLayouts/slideLayout2.xml"/><Relationship Id="rId7"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image" Target="../media/image111.png"/><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slideLayout" Target="../slideLayouts/slideLayout2.xml"/><Relationship Id="rId8"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116.jpeg"/><Relationship Id="rId2" Type="http://schemas.openxmlformats.org/officeDocument/2006/relationships/image" Target="../media/image117.jpeg"/><Relationship Id="rId3" Type="http://schemas.openxmlformats.org/officeDocument/2006/relationships/image" Target="../media/image118.jpeg"/><Relationship Id="rId4" Type="http://schemas.openxmlformats.org/officeDocument/2006/relationships/slideLayout" Target="../slideLayouts/slideLayout2.xml"/><Relationship Id="rId5"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slideLayout" Target="../slideLayouts/slideLayout2.xml"/><Relationship Id="rId1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8.png"/><Relationship Id="rId2" Type="http://schemas.microsoft.com/office/2007/relationships/hdphoto" Target="../media/hdphoto1.wdp"/><Relationship Id="rId3" Type="http://schemas.openxmlformats.org/officeDocument/2006/relationships/image" Target="../media/image19.png"/><Relationship Id="rId4" Type="http://schemas.openxmlformats.org/officeDocument/2006/relationships/slideLayout" Target="../slideLayouts/slideLayout2.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slideLayout" Target="../slideLayouts/slideLayout2.xml"/><Relationship Id="rId6"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image" Target="../media/image26.png"/><Relationship Id="rId4" Type="http://schemas.openxmlformats.org/officeDocument/2006/relationships/slideLayout" Target="../slideLayouts/slideLayout2.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2.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slideLayout" Target="../slideLayouts/slideLayout2.xml"/><Relationship Id="rId6"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 name="TextShape 1"/>
          <p:cNvSpPr txBox="1"/>
          <p:nvPr/>
        </p:nvSpPr>
        <p:spPr>
          <a:xfrm>
            <a:off x="4223880" y="1628640"/>
            <a:ext cx="6624360" cy="3888000"/>
          </a:xfrm>
          <a:prstGeom prst="rect">
            <a:avLst/>
          </a:prstGeom>
          <a:noFill/>
          <a:ln w="0">
            <a:noFill/>
          </a:ln>
        </p:spPr>
        <p:txBody>
          <a:bodyPr anchor="ctr">
            <a:noAutofit/>
          </a:bodyPr>
          <a:p>
            <a:pPr algn="r">
              <a:lnSpc>
                <a:spcPct val="100000"/>
              </a:lnSpc>
            </a:pPr>
            <a:r>
              <a:rPr b="1" i="1" lang="es-ES" sz="4800" spc="-1" strike="noStrike" baseline="30000">
                <a:solidFill>
                  <a:srgbClr val="009999"/>
                </a:solidFill>
                <a:latin typeface="Arial Black"/>
              </a:rPr>
              <a:t>Posidonia oceanica </a:t>
            </a:r>
            <a:r>
              <a:rPr b="1" lang="es-ES" sz="4800" spc="-1" strike="noStrike" baseline="30000">
                <a:solidFill>
                  <a:srgbClr val="009999"/>
                </a:solidFill>
                <a:latin typeface="Arial Black"/>
              </a:rPr>
              <a:t>y </a:t>
            </a:r>
            <a:br/>
            <a:r>
              <a:rPr b="1" lang="es-ES" sz="4800" spc="-1" strike="noStrike" baseline="30000">
                <a:solidFill>
                  <a:srgbClr val="009999"/>
                </a:solidFill>
                <a:latin typeface="Arial Black"/>
              </a:rPr>
              <a:t>pesca tradicional en Águilas</a:t>
            </a:r>
            <a:br/>
            <a:r>
              <a:rPr b="0" lang="es-ES" sz="3300" spc="-1" strike="noStrike" baseline="30000">
                <a:solidFill>
                  <a:srgbClr val="000000"/>
                </a:solidFill>
                <a:latin typeface="Arial"/>
              </a:rPr>
              <a:t>Divulgación y puesta en valor de </a:t>
            </a:r>
            <a:br/>
            <a:r>
              <a:rPr b="0" i="1" lang="es-ES" sz="3300" spc="-1" strike="noStrike" baseline="30000">
                <a:solidFill>
                  <a:srgbClr val="000000"/>
                </a:solidFill>
                <a:latin typeface="Arial"/>
              </a:rPr>
              <a:t>Posidonia oceanica </a:t>
            </a:r>
            <a:r>
              <a:rPr b="0" lang="es-ES" sz="3300" spc="-1" strike="noStrike" baseline="30000">
                <a:solidFill>
                  <a:srgbClr val="000000"/>
                </a:solidFill>
                <a:latin typeface="Arial"/>
              </a:rPr>
              <a:t>y pesca tradicional en Águilas</a:t>
            </a:r>
            <a:br/>
            <a:br/>
            <a:r>
              <a:rPr b="1" lang="es-ES" sz="3600" spc="-1" strike="noStrike" baseline="30000">
                <a:solidFill>
                  <a:srgbClr val="000000"/>
                </a:solidFill>
                <a:latin typeface="Arial"/>
              </a:rPr>
              <a:t>Ayuntamiento de Águilas</a:t>
            </a:r>
            <a:endParaRPr b="0" lang="es-ES" sz="3600" spc="-1" strike="noStrike">
              <a:solidFill>
                <a:srgbClr val="000000"/>
              </a:solidFill>
              <a:latin typeface="Calibri"/>
            </a:endParaRPr>
          </a:p>
        </p:txBody>
      </p:sp>
      <p:pic>
        <p:nvPicPr>
          <p:cNvPr id="52" name="Imagen 1" descr=""/>
          <p:cNvPicPr/>
          <p:nvPr/>
        </p:nvPicPr>
        <p:blipFill>
          <a:blip r:embed="rId1"/>
          <a:srcRect l="44146" t="0" r="0" b="0"/>
          <a:stretch/>
        </p:blipFill>
        <p:spPr>
          <a:xfrm>
            <a:off x="0" y="-891360"/>
            <a:ext cx="5593320" cy="7677000"/>
          </a:xfrm>
          <a:prstGeom prst="rect">
            <a:avLst/>
          </a:prstGeom>
          <a:ln w="0">
            <a:noFill/>
          </a:ln>
        </p:spPr>
      </p:pic>
      <p:sp>
        <p:nvSpPr>
          <p:cNvPr id="53" name="CustomShape 2"/>
          <p:cNvSpPr/>
          <p:nvPr/>
        </p:nvSpPr>
        <p:spPr>
          <a:xfrm>
            <a:off x="6167880" y="5517360"/>
            <a:ext cx="4822200" cy="699840"/>
          </a:xfrm>
          <a:prstGeom prst="rect">
            <a:avLst/>
          </a:prstGeom>
          <a:noFill/>
          <a:ln w="0">
            <a:noFill/>
          </a:ln>
        </p:spPr>
        <p:style>
          <a:lnRef idx="0"/>
          <a:fillRef idx="0"/>
          <a:effectRef idx="0"/>
          <a:fontRef idx="minor"/>
        </p:style>
        <p:txBody>
          <a:bodyPr anchor="ctr">
            <a:noAutofit/>
          </a:bodyPr>
          <a:p>
            <a:pPr algn="r">
              <a:lnSpc>
                <a:spcPct val="100000"/>
              </a:lnSpc>
            </a:pPr>
            <a:r>
              <a:rPr b="1" lang="es-ES" sz="1000" spc="-1" strike="noStrike">
                <a:solidFill>
                  <a:srgbClr val="000000"/>
                </a:solidFill>
                <a:latin typeface="Arial"/>
              </a:rPr>
              <a:t>Muy interesante </a:t>
            </a:r>
            <a:r>
              <a:rPr b="0" lang="es-ES" sz="1000" spc="-1" strike="noStrike">
                <a:solidFill>
                  <a:srgbClr val="000000"/>
                </a:solidFill>
                <a:latin typeface="Arial"/>
              </a:rPr>
              <a:t>el vídeo del Centro de Interpretación de Mar de Águilas (</a:t>
            </a:r>
            <a:r>
              <a:rPr b="1" lang="es-ES" sz="1000" spc="-1" strike="noStrike">
                <a:solidFill>
                  <a:srgbClr val="cc0099"/>
                </a:solidFill>
                <a:latin typeface="Arial"/>
              </a:rPr>
              <a:t>CIMAR</a:t>
            </a:r>
            <a:r>
              <a:rPr b="0" lang="es-ES" sz="1000" spc="-1" strike="noStrike">
                <a:solidFill>
                  <a:srgbClr val="000000"/>
                </a:solidFill>
                <a:latin typeface="Arial"/>
              </a:rPr>
              <a:t>)</a:t>
            </a:r>
            <a:endParaRPr b="0" lang="es-ES" sz="1000" spc="-1" strike="noStrike">
              <a:latin typeface="Arial"/>
            </a:endParaRPr>
          </a:p>
          <a:p>
            <a:pPr algn="r">
              <a:lnSpc>
                <a:spcPct val="100000"/>
              </a:lnSpc>
            </a:pPr>
            <a:r>
              <a:rPr b="0" lang="es-ES" sz="1200" spc="-1" strike="noStrike" u="sng">
                <a:solidFill>
                  <a:srgbClr val="0000ff"/>
                </a:solidFill>
                <a:uFillTx/>
                <a:latin typeface="Arial"/>
                <a:hlinkClick r:id="rId2"/>
              </a:rPr>
              <a:t>https://</a:t>
            </a:r>
            <a:r>
              <a:rPr b="0" lang="es-ES" sz="1200" spc="-1" strike="noStrike" u="sng">
                <a:solidFill>
                  <a:srgbClr val="0000ff"/>
                </a:solidFill>
                <a:uFillTx/>
                <a:latin typeface="Arial"/>
                <a:hlinkClick r:id="rId3"/>
              </a:rPr>
              <a:t>youtu.be/HGrhnuCALS4 </a:t>
            </a:r>
            <a:endParaRPr b="0" lang="es-ES" sz="12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76"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grpSp>
        <p:nvGrpSpPr>
          <p:cNvPr id="177" name="Group 3"/>
          <p:cNvGrpSpPr/>
          <p:nvPr/>
        </p:nvGrpSpPr>
        <p:grpSpPr>
          <a:xfrm>
            <a:off x="955800" y="524520"/>
            <a:ext cx="10659240" cy="4632480"/>
            <a:chOff x="955800" y="524520"/>
            <a:chExt cx="10659240" cy="4632480"/>
          </a:xfrm>
        </p:grpSpPr>
        <p:grpSp>
          <p:nvGrpSpPr>
            <p:cNvPr id="178" name="Group 4"/>
            <p:cNvGrpSpPr/>
            <p:nvPr/>
          </p:nvGrpSpPr>
          <p:grpSpPr>
            <a:xfrm>
              <a:off x="983520" y="524520"/>
              <a:ext cx="10543680" cy="1175760"/>
              <a:chOff x="983520" y="524520"/>
              <a:chExt cx="10543680" cy="1175760"/>
            </a:xfrm>
          </p:grpSpPr>
          <p:pic>
            <p:nvPicPr>
              <p:cNvPr id="179" name="Imagen 14" descr=""/>
              <p:cNvPicPr/>
              <p:nvPr/>
            </p:nvPicPr>
            <p:blipFill>
              <a:blip r:embed="rId1"/>
              <a:srcRect l="0" t="0" r="65341" b="31216"/>
              <a:stretch/>
            </p:blipFill>
            <p:spPr>
              <a:xfrm>
                <a:off x="9625320" y="524520"/>
                <a:ext cx="1901880" cy="1175760"/>
              </a:xfrm>
              <a:prstGeom prst="rect">
                <a:avLst/>
              </a:prstGeom>
              <a:ln w="0">
                <a:noFill/>
              </a:ln>
            </p:spPr>
          </p:pic>
          <p:pic>
            <p:nvPicPr>
              <p:cNvPr id="180" name="Imagen 1" descr=""/>
              <p:cNvPicPr/>
              <p:nvPr/>
            </p:nvPicPr>
            <p:blipFill>
              <a:blip r:embed="rId2"/>
              <a:srcRect l="0" t="0" r="0" b="77654"/>
              <a:stretch/>
            </p:blipFill>
            <p:spPr>
              <a:xfrm>
                <a:off x="983520" y="541440"/>
                <a:ext cx="8792280" cy="1158840"/>
              </a:xfrm>
              <a:prstGeom prst="rect">
                <a:avLst/>
              </a:prstGeom>
              <a:ln w="0">
                <a:noFill/>
              </a:ln>
            </p:spPr>
          </p:pic>
        </p:grpSp>
        <p:grpSp>
          <p:nvGrpSpPr>
            <p:cNvPr id="181" name="Group 5"/>
            <p:cNvGrpSpPr/>
            <p:nvPr/>
          </p:nvGrpSpPr>
          <p:grpSpPr>
            <a:xfrm>
              <a:off x="955800" y="2190240"/>
              <a:ext cx="10602360" cy="1238400"/>
              <a:chOff x="955800" y="2190240"/>
              <a:chExt cx="10602360" cy="1238400"/>
            </a:xfrm>
          </p:grpSpPr>
          <p:pic>
            <p:nvPicPr>
              <p:cNvPr id="182" name="Imagen 26" descr=""/>
              <p:cNvPicPr/>
              <p:nvPr/>
            </p:nvPicPr>
            <p:blipFill>
              <a:blip r:embed="rId3"/>
              <a:srcRect l="0" t="32800" r="0" b="43312"/>
              <a:stretch/>
            </p:blipFill>
            <p:spPr>
              <a:xfrm>
                <a:off x="955800" y="2190240"/>
                <a:ext cx="8792280" cy="1238400"/>
              </a:xfrm>
              <a:prstGeom prst="rect">
                <a:avLst/>
              </a:prstGeom>
              <a:ln w="0">
                <a:noFill/>
              </a:ln>
            </p:spPr>
          </p:pic>
          <p:pic>
            <p:nvPicPr>
              <p:cNvPr id="183" name="Imagen 28" descr=""/>
              <p:cNvPicPr/>
              <p:nvPr/>
            </p:nvPicPr>
            <p:blipFill>
              <a:blip r:embed="rId4"/>
              <a:srcRect l="34237" t="0" r="32717" b="32181"/>
              <a:stretch/>
            </p:blipFill>
            <p:spPr>
              <a:xfrm>
                <a:off x="9725400" y="2256840"/>
                <a:ext cx="1832760" cy="1171800"/>
              </a:xfrm>
              <a:prstGeom prst="rect">
                <a:avLst/>
              </a:prstGeom>
              <a:ln w="0">
                <a:noFill/>
              </a:ln>
            </p:spPr>
          </p:pic>
        </p:grpSp>
        <p:pic>
          <p:nvPicPr>
            <p:cNvPr id="184" name="Imagen 33" descr=""/>
            <p:cNvPicPr/>
            <p:nvPr/>
          </p:nvPicPr>
          <p:blipFill>
            <a:blip r:embed="rId5"/>
            <a:srcRect l="0" t="68000" r="0" b="8399"/>
            <a:stretch/>
          </p:blipFill>
          <p:spPr>
            <a:xfrm>
              <a:off x="983520" y="3933000"/>
              <a:ext cx="8792280" cy="1223640"/>
            </a:xfrm>
            <a:prstGeom prst="rect">
              <a:avLst/>
            </a:prstGeom>
            <a:ln w="0">
              <a:noFill/>
            </a:ln>
          </p:spPr>
        </p:pic>
        <p:pic>
          <p:nvPicPr>
            <p:cNvPr id="185" name="Imagen 4" descr=""/>
            <p:cNvPicPr/>
            <p:nvPr/>
          </p:nvPicPr>
          <p:blipFill>
            <a:blip r:embed="rId6"/>
            <a:srcRect l="0" t="0" r="0" b="26313"/>
            <a:stretch/>
          </p:blipFill>
          <p:spPr>
            <a:xfrm>
              <a:off x="9798120" y="3947400"/>
              <a:ext cx="1816920" cy="1209600"/>
            </a:xfrm>
            <a:prstGeom prst="rect">
              <a:avLst/>
            </a:prstGeom>
            <a:ln w="0">
              <a:noFill/>
            </a:ln>
          </p:spPr>
        </p:pic>
      </p:grpSp>
      <p:grpSp>
        <p:nvGrpSpPr>
          <p:cNvPr id="186" name="Group 6"/>
          <p:cNvGrpSpPr/>
          <p:nvPr/>
        </p:nvGrpSpPr>
        <p:grpSpPr>
          <a:xfrm>
            <a:off x="955800" y="1723320"/>
            <a:ext cx="10681200" cy="3937680"/>
            <a:chOff x="955800" y="1723320"/>
            <a:chExt cx="10681200" cy="3937680"/>
          </a:xfrm>
        </p:grpSpPr>
        <p:grpSp>
          <p:nvGrpSpPr>
            <p:cNvPr id="187" name="Group 7"/>
            <p:cNvGrpSpPr/>
            <p:nvPr/>
          </p:nvGrpSpPr>
          <p:grpSpPr>
            <a:xfrm>
              <a:off x="955800" y="1723320"/>
              <a:ext cx="10543680" cy="541440"/>
              <a:chOff x="955800" y="1723320"/>
              <a:chExt cx="10543680" cy="541440"/>
            </a:xfrm>
          </p:grpSpPr>
          <p:pic>
            <p:nvPicPr>
              <p:cNvPr id="188" name="Imagen 20" descr=""/>
              <p:cNvPicPr/>
              <p:nvPr/>
            </p:nvPicPr>
            <p:blipFill>
              <a:blip r:embed="rId7"/>
              <a:srcRect l="0" t="68315" r="65341" b="0"/>
              <a:stretch/>
            </p:blipFill>
            <p:spPr>
              <a:xfrm>
                <a:off x="9597600" y="1723320"/>
                <a:ext cx="1901880" cy="541440"/>
              </a:xfrm>
              <a:prstGeom prst="rect">
                <a:avLst/>
              </a:prstGeom>
              <a:ln w="0">
                <a:noFill/>
              </a:ln>
            </p:spPr>
          </p:pic>
          <p:pic>
            <p:nvPicPr>
              <p:cNvPr id="189" name="Imagen 21" descr=""/>
              <p:cNvPicPr/>
              <p:nvPr/>
            </p:nvPicPr>
            <p:blipFill>
              <a:blip r:embed="rId8"/>
              <a:srcRect l="0" t="23588" r="0" b="69481"/>
              <a:stretch/>
            </p:blipFill>
            <p:spPr>
              <a:xfrm>
                <a:off x="955800" y="1795320"/>
                <a:ext cx="8792280" cy="359640"/>
              </a:xfrm>
              <a:prstGeom prst="rect">
                <a:avLst/>
              </a:prstGeom>
              <a:ln w="0">
                <a:noFill/>
              </a:ln>
            </p:spPr>
          </p:pic>
        </p:grpSp>
        <p:grpSp>
          <p:nvGrpSpPr>
            <p:cNvPr id="190" name="Group 8"/>
            <p:cNvGrpSpPr/>
            <p:nvPr/>
          </p:nvGrpSpPr>
          <p:grpSpPr>
            <a:xfrm>
              <a:off x="983520" y="3429000"/>
              <a:ext cx="10602360" cy="431640"/>
              <a:chOff x="983520" y="3429000"/>
              <a:chExt cx="10602360" cy="431640"/>
            </a:xfrm>
          </p:grpSpPr>
          <p:pic>
            <p:nvPicPr>
              <p:cNvPr id="191" name="Imagen 30" descr=""/>
              <p:cNvPicPr/>
              <p:nvPr/>
            </p:nvPicPr>
            <p:blipFill>
              <a:blip r:embed="rId9"/>
              <a:srcRect l="0" t="58129" r="0" b="34939"/>
              <a:stretch/>
            </p:blipFill>
            <p:spPr>
              <a:xfrm>
                <a:off x="983520" y="3501000"/>
                <a:ext cx="8792280" cy="359640"/>
              </a:xfrm>
              <a:prstGeom prst="rect">
                <a:avLst/>
              </a:prstGeom>
              <a:ln w="0">
                <a:noFill/>
              </a:ln>
            </p:spPr>
          </p:pic>
          <p:pic>
            <p:nvPicPr>
              <p:cNvPr id="192" name="Imagen 31" descr=""/>
              <p:cNvPicPr/>
              <p:nvPr/>
            </p:nvPicPr>
            <p:blipFill>
              <a:blip r:embed="rId10"/>
              <a:srcRect l="34237" t="67953" r="32717" b="7063"/>
              <a:stretch/>
            </p:blipFill>
            <p:spPr>
              <a:xfrm>
                <a:off x="9753120" y="3429000"/>
                <a:ext cx="1832760" cy="431640"/>
              </a:xfrm>
              <a:prstGeom prst="rect">
                <a:avLst/>
              </a:prstGeom>
              <a:ln w="0">
                <a:noFill/>
              </a:ln>
            </p:spPr>
          </p:pic>
        </p:grpSp>
        <p:pic>
          <p:nvPicPr>
            <p:cNvPr id="193" name="Imagen 35" descr=""/>
            <p:cNvPicPr/>
            <p:nvPr/>
          </p:nvPicPr>
          <p:blipFill>
            <a:blip r:embed="rId11"/>
            <a:srcRect l="0" t="91451" r="0" b="-1163"/>
            <a:stretch/>
          </p:blipFill>
          <p:spPr>
            <a:xfrm>
              <a:off x="983520" y="5157360"/>
              <a:ext cx="8792280" cy="503640"/>
            </a:xfrm>
            <a:prstGeom prst="rect">
              <a:avLst/>
            </a:prstGeom>
            <a:ln w="0">
              <a:noFill/>
            </a:ln>
          </p:spPr>
        </p:pic>
        <p:pic>
          <p:nvPicPr>
            <p:cNvPr id="194" name="Imagen 36" descr=""/>
            <p:cNvPicPr/>
            <p:nvPr/>
          </p:nvPicPr>
          <p:blipFill>
            <a:blip r:embed="rId12"/>
            <a:srcRect l="0" t="74134" r="0" b="0"/>
            <a:stretch/>
          </p:blipFill>
          <p:spPr>
            <a:xfrm>
              <a:off x="9820080" y="5157360"/>
              <a:ext cx="1816920" cy="424440"/>
            </a:xfrm>
            <a:prstGeom prst="rect">
              <a:avLst/>
            </a:prstGeom>
            <a:ln w="0">
              <a:noFill/>
            </a:ln>
          </p:spPr>
        </p:pic>
      </p:grpSp>
    </p:spTree>
  </p:cSld>
  <mc:AlternateContent>
    <mc:Choice Requires="p14">
      <p:transition spd="slow" p14:dur="2000"/>
    </mc:Choice>
    <mc:Fallback>
      <p:transition spd="slow"/>
    </mc:Fallback>
  </mc:AlternateContent>
  <p:timing>
    <p:tnLst>
      <p:par>
        <p:cTn id="45" dur="indefinite" restart="never" nodeType="tmRoot">
          <p:childTnLst>
            <p:seq>
              <p:cTn id="46" dur="indefinite" nodeType="mainSeq">
                <p:childTnLst>
                  <p:par>
                    <p:cTn id="47" fill="hold">
                      <p:stCondLst>
                        <p:cond delay="indefinite"/>
                      </p:stCondLst>
                      <p:childTnLst>
                        <p:par>
                          <p:cTn id="48" fill="hold">
                            <p:stCondLst>
                              <p:cond delay="0"/>
                            </p:stCondLst>
                            <p:childTnLst>
                              <p:par>
                                <p:cTn id="49" nodeType="clickEffect" fill="hold" presetClass="entr" presetID="1">
                                  <p:stCondLst>
                                    <p:cond delay="0"/>
                                  </p:stCondLst>
                                  <p:childTnLst>
                                    <p:set>
                                      <p:cBhvr>
                                        <p:cTn id="50"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5" name="Imagen 16" descr=""/>
          <p:cNvPicPr/>
          <p:nvPr/>
        </p:nvPicPr>
        <p:blipFill>
          <a:blip r:embed="rId1"/>
          <a:stretch/>
        </p:blipFill>
        <p:spPr>
          <a:xfrm>
            <a:off x="5197320" y="332640"/>
            <a:ext cx="7124760" cy="2621880"/>
          </a:xfrm>
          <a:prstGeom prst="rect">
            <a:avLst/>
          </a:prstGeom>
          <a:ln w="0">
            <a:noFill/>
          </a:ln>
          <a:effectLst>
            <a:softEdge rad="112680"/>
          </a:effectLst>
        </p:spPr>
      </p:pic>
      <p:pic>
        <p:nvPicPr>
          <p:cNvPr id="196" name="Imagen 18" descr=""/>
          <p:cNvPicPr/>
          <p:nvPr/>
        </p:nvPicPr>
        <p:blipFill>
          <a:blip r:embed="rId2"/>
          <a:stretch/>
        </p:blipFill>
        <p:spPr>
          <a:xfrm>
            <a:off x="5174280" y="2647440"/>
            <a:ext cx="7125840" cy="3240000"/>
          </a:xfrm>
          <a:prstGeom prst="rect">
            <a:avLst/>
          </a:prstGeom>
          <a:ln w="0">
            <a:noFill/>
          </a:ln>
          <a:effectLst>
            <a:softEdge rad="112680"/>
          </a:effectLst>
        </p:spPr>
      </p:pic>
      <p:sp>
        <p:nvSpPr>
          <p:cNvPr id="197"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98" name="CustomShape 2"/>
          <p:cNvSpPr/>
          <p:nvPr/>
        </p:nvSpPr>
        <p:spPr>
          <a:xfrm>
            <a:off x="839520" y="1124640"/>
            <a:ext cx="4464000" cy="2301840"/>
          </a:xfrm>
          <a:prstGeom prst="rect">
            <a:avLst/>
          </a:prstGeom>
          <a:noFill/>
          <a:ln w="0">
            <a:noFill/>
          </a:ln>
        </p:spPr>
        <p:style>
          <a:lnRef idx="0"/>
          <a:fillRef idx="0"/>
          <a:effectRef idx="0"/>
          <a:fontRef idx="minor"/>
        </p:style>
        <p:txBody>
          <a:bodyPr anchor="ctr">
            <a:noAutofit/>
          </a:bodyPr>
          <a:p>
            <a:pPr>
              <a:lnSpc>
                <a:spcPct val="100000"/>
              </a:lnSpc>
              <a:spcAft>
                <a:spcPts val="1199"/>
              </a:spcAft>
            </a:pPr>
            <a:r>
              <a:rPr b="0" lang="es-ES" sz="2400" spc="-1" strike="noStrike">
                <a:solidFill>
                  <a:srgbClr val="000000"/>
                </a:solidFill>
                <a:latin typeface="Arial"/>
              </a:rPr>
              <a:t>Algunos barcos capturan </a:t>
            </a:r>
            <a:r>
              <a:rPr b="1" lang="es-ES" sz="2400" spc="-1" strike="noStrike">
                <a:solidFill>
                  <a:srgbClr val="000000"/>
                </a:solidFill>
                <a:latin typeface="Arial"/>
              </a:rPr>
              <a:t>especies pelágicas </a:t>
            </a:r>
            <a:r>
              <a:rPr b="0" lang="es-ES" sz="2400" spc="-1" strike="noStrike">
                <a:solidFill>
                  <a:srgbClr val="000000"/>
                </a:solidFill>
                <a:latin typeface="Arial"/>
              </a:rPr>
              <a:t>¿Sabes cuáles son especies </a:t>
            </a:r>
            <a:r>
              <a:rPr b="1" lang="es-ES" sz="3600" spc="-1" strike="noStrike">
                <a:solidFill>
                  <a:srgbClr val="009999"/>
                </a:solidFill>
                <a:latin typeface="Arial"/>
              </a:rPr>
              <a:t>pelágicas</a:t>
            </a:r>
            <a:r>
              <a:rPr b="0" lang="es-ES" sz="2400" spc="-1" strike="noStrike">
                <a:solidFill>
                  <a:srgbClr val="000000"/>
                </a:solidFill>
                <a:latin typeface="Arial"/>
              </a:rPr>
              <a:t>?</a:t>
            </a:r>
            <a:endParaRPr b="0" lang="es-ES" sz="2400" spc="-1" strike="noStrike">
              <a:latin typeface="Arial"/>
            </a:endParaRPr>
          </a:p>
        </p:txBody>
      </p:sp>
      <p:sp>
        <p:nvSpPr>
          <p:cNvPr id="199"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200" name="Imagen 2" descr=""/>
          <p:cNvPicPr/>
          <p:nvPr/>
        </p:nvPicPr>
        <p:blipFill>
          <a:blip r:embed="rId3"/>
          <a:stretch/>
        </p:blipFill>
        <p:spPr>
          <a:xfrm>
            <a:off x="5552280" y="2787840"/>
            <a:ext cx="765360" cy="744120"/>
          </a:xfrm>
          <a:prstGeom prst="rect">
            <a:avLst/>
          </a:prstGeom>
          <a:ln w="0">
            <a:noFill/>
          </a:ln>
        </p:spPr>
      </p:pic>
      <p:pic>
        <p:nvPicPr>
          <p:cNvPr id="201" name="Imagen 4" descr=""/>
          <p:cNvPicPr/>
          <p:nvPr/>
        </p:nvPicPr>
        <p:blipFill>
          <a:blip r:embed="rId4"/>
          <a:stretch/>
        </p:blipFill>
        <p:spPr>
          <a:xfrm>
            <a:off x="6996960" y="2751480"/>
            <a:ext cx="765360" cy="749520"/>
          </a:xfrm>
          <a:prstGeom prst="rect">
            <a:avLst/>
          </a:prstGeom>
          <a:ln w="0">
            <a:noFill/>
          </a:ln>
        </p:spPr>
      </p:pic>
      <p:pic>
        <p:nvPicPr>
          <p:cNvPr id="202" name="Imagen 8" descr=""/>
          <p:cNvPicPr/>
          <p:nvPr/>
        </p:nvPicPr>
        <p:blipFill>
          <a:blip r:embed="rId5"/>
          <a:stretch/>
        </p:blipFill>
        <p:spPr>
          <a:xfrm>
            <a:off x="7631640" y="3456360"/>
            <a:ext cx="765360" cy="722520"/>
          </a:xfrm>
          <a:prstGeom prst="rect">
            <a:avLst/>
          </a:prstGeom>
          <a:ln w="0">
            <a:noFill/>
          </a:ln>
        </p:spPr>
      </p:pic>
      <p:pic>
        <p:nvPicPr>
          <p:cNvPr id="203" name="Imagen 9" descr=""/>
          <p:cNvPicPr/>
          <p:nvPr/>
        </p:nvPicPr>
        <p:blipFill>
          <a:blip r:embed="rId6"/>
          <a:stretch/>
        </p:blipFill>
        <p:spPr>
          <a:xfrm>
            <a:off x="9624240" y="2745720"/>
            <a:ext cx="803160" cy="754920"/>
          </a:xfrm>
          <a:prstGeom prst="rect">
            <a:avLst/>
          </a:prstGeom>
          <a:ln w="0">
            <a:noFill/>
          </a:ln>
        </p:spPr>
      </p:pic>
      <p:pic>
        <p:nvPicPr>
          <p:cNvPr id="204" name="Imagen 11" descr=""/>
          <p:cNvPicPr/>
          <p:nvPr/>
        </p:nvPicPr>
        <p:blipFill>
          <a:blip r:embed="rId7"/>
          <a:stretch/>
        </p:blipFill>
        <p:spPr>
          <a:xfrm>
            <a:off x="8442000" y="2766240"/>
            <a:ext cx="744120" cy="727920"/>
          </a:xfrm>
          <a:prstGeom prst="rect">
            <a:avLst/>
          </a:prstGeom>
          <a:ln w="0">
            <a:noFill/>
          </a:ln>
        </p:spPr>
      </p:pic>
      <p:pic>
        <p:nvPicPr>
          <p:cNvPr id="205" name="Imagen 12" descr=""/>
          <p:cNvPicPr/>
          <p:nvPr/>
        </p:nvPicPr>
        <p:blipFill>
          <a:blip r:embed="rId8"/>
          <a:stretch/>
        </p:blipFill>
        <p:spPr>
          <a:xfrm>
            <a:off x="8955000" y="3456360"/>
            <a:ext cx="770760" cy="733320"/>
          </a:xfrm>
          <a:prstGeom prst="rect">
            <a:avLst/>
          </a:prstGeom>
          <a:ln w="0">
            <a:noFill/>
          </a:ln>
        </p:spPr>
      </p:pic>
      <p:pic>
        <p:nvPicPr>
          <p:cNvPr id="206" name="Imagen 13" descr=""/>
          <p:cNvPicPr/>
          <p:nvPr/>
        </p:nvPicPr>
        <p:blipFill>
          <a:blip r:embed="rId9"/>
          <a:stretch/>
        </p:blipFill>
        <p:spPr>
          <a:xfrm>
            <a:off x="11389680" y="3472920"/>
            <a:ext cx="754920" cy="717120"/>
          </a:xfrm>
          <a:prstGeom prst="rect">
            <a:avLst/>
          </a:prstGeom>
          <a:ln w="0">
            <a:noFill/>
          </a:ln>
        </p:spPr>
      </p:pic>
      <p:pic>
        <p:nvPicPr>
          <p:cNvPr id="207" name="Imagen 15" descr=""/>
          <p:cNvPicPr/>
          <p:nvPr/>
        </p:nvPicPr>
        <p:blipFill>
          <a:blip r:embed="rId10"/>
          <a:stretch/>
        </p:blipFill>
        <p:spPr>
          <a:xfrm>
            <a:off x="11096640" y="2753640"/>
            <a:ext cx="749520" cy="706320"/>
          </a:xfrm>
          <a:prstGeom prst="rect">
            <a:avLst/>
          </a:prstGeom>
          <a:ln w="0">
            <a:noFill/>
          </a:ln>
        </p:spPr>
      </p:pic>
      <p:pic>
        <p:nvPicPr>
          <p:cNvPr id="208" name="Imagen 3" descr=""/>
          <p:cNvPicPr/>
          <p:nvPr/>
        </p:nvPicPr>
        <p:blipFill>
          <a:blip r:embed="rId11"/>
          <a:stretch/>
        </p:blipFill>
        <p:spPr>
          <a:xfrm>
            <a:off x="6292080" y="3458520"/>
            <a:ext cx="781560" cy="690120"/>
          </a:xfrm>
          <a:prstGeom prst="rect">
            <a:avLst/>
          </a:prstGeom>
          <a:ln w="0">
            <a:noFill/>
          </a:ln>
        </p:spPr>
      </p:pic>
      <p:pic>
        <p:nvPicPr>
          <p:cNvPr id="209" name="Imagen 20" descr=""/>
          <p:cNvPicPr/>
          <p:nvPr/>
        </p:nvPicPr>
        <p:blipFill>
          <a:blip r:embed="rId12"/>
          <a:stretch/>
        </p:blipFill>
        <p:spPr>
          <a:xfrm>
            <a:off x="10283400" y="3465360"/>
            <a:ext cx="799560" cy="755640"/>
          </a:xfrm>
          <a:prstGeom prst="rect">
            <a:avLst/>
          </a:prstGeom>
          <a:ln w="0">
            <a:noFill/>
          </a:ln>
        </p:spPr>
      </p:pic>
      <p:sp>
        <p:nvSpPr>
          <p:cNvPr id="210" name="CustomShape 4"/>
          <p:cNvSpPr/>
          <p:nvPr/>
        </p:nvSpPr>
        <p:spPr>
          <a:xfrm>
            <a:off x="739800" y="3573000"/>
            <a:ext cx="4464000" cy="1666440"/>
          </a:xfrm>
          <a:prstGeom prst="rect">
            <a:avLst/>
          </a:prstGeom>
          <a:noFill/>
          <a:ln w="0">
            <a:noFill/>
          </a:ln>
        </p:spPr>
        <p:style>
          <a:lnRef idx="0"/>
          <a:fillRef idx="0"/>
          <a:effectRef idx="0"/>
          <a:fontRef idx="minor"/>
        </p:style>
        <p:txBody>
          <a:bodyPr anchor="ctr">
            <a:noAutofit/>
          </a:bodyPr>
          <a:p>
            <a:pPr marL="343080" indent="-342720">
              <a:lnSpc>
                <a:spcPct val="100000"/>
              </a:lnSpc>
              <a:spcAft>
                <a:spcPts val="601"/>
              </a:spcAft>
              <a:buClr>
                <a:srgbClr val="92d050"/>
              </a:buClr>
              <a:buFont typeface="Wingdings" charset="2"/>
              <a:buChar char=""/>
            </a:pPr>
            <a:r>
              <a:rPr b="0" lang="es-ES" sz="2400" spc="-1" strike="noStrike">
                <a:solidFill>
                  <a:srgbClr val="000000"/>
                </a:solidFill>
                <a:latin typeface="Arial"/>
              </a:rPr>
              <a:t>Aquellas que viven en </a:t>
            </a:r>
            <a:r>
              <a:rPr b="1" lang="es-ES" sz="2800" spc="-1" strike="noStrike">
                <a:solidFill>
                  <a:srgbClr val="cc0099"/>
                </a:solidFill>
                <a:latin typeface="Arial"/>
              </a:rPr>
              <a:t>aguas medias o cerca de la superficie.</a:t>
            </a:r>
            <a:r>
              <a:rPr b="1" lang="es-ES" sz="2800" spc="-1" strike="noStrike">
                <a:solidFill>
                  <a:srgbClr val="cc00cc"/>
                </a:solidFill>
                <a:latin typeface="Arial"/>
              </a:rPr>
              <a:t> </a:t>
            </a:r>
            <a:endParaRPr b="0" lang="es-ES" sz="2800" spc="-1" strike="noStrike">
              <a:latin typeface="Arial"/>
            </a:endParaRPr>
          </a:p>
        </p:txBody>
      </p:sp>
    </p:spTree>
  </p:cSld>
  <mc:AlternateContent>
    <mc:Choice Requires="p14">
      <p:transition spd="slow" p14:dur="2000"/>
    </mc:Choice>
    <mc:Fallback>
      <p:transition spd="slow"/>
    </mc:Fallback>
  </mc:AlternateContent>
  <p:timing>
    <p:tnLst>
      <p:par>
        <p:cTn id="51" dur="indefinite" restart="never" nodeType="tmRoot">
          <p:childTnLst>
            <p:seq>
              <p:cTn id="52" dur="indefinite" nodeType="mainSeq">
                <p:childTnLst>
                  <p:par>
                    <p:cTn id="53" fill="hold">
                      <p:stCondLst>
                        <p:cond delay="indefinite"/>
                      </p:stCondLst>
                      <p:childTnLst>
                        <p:par>
                          <p:cTn id="54" fill="hold">
                            <p:stCondLst>
                              <p:cond delay="0"/>
                            </p:stCondLst>
                            <p:childTnLst>
                              <p:par>
                                <p:cTn id="55" nodeType="clickEffect" fill="hold" presetClass="entr" presetID="1">
                                  <p:stCondLst>
                                    <p:cond delay="0"/>
                                  </p:stCondLst>
                                  <p:childTnLst>
                                    <p:set>
                                      <p:cBhvr>
                                        <p:cTn id="56"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1" name="Imagen 8" descr=""/>
          <p:cNvPicPr/>
          <p:nvPr/>
        </p:nvPicPr>
        <p:blipFill>
          <a:blip r:embed="rId1"/>
          <a:stretch/>
        </p:blipFill>
        <p:spPr>
          <a:xfrm>
            <a:off x="5197320" y="332640"/>
            <a:ext cx="7124760" cy="2621880"/>
          </a:xfrm>
          <a:prstGeom prst="rect">
            <a:avLst/>
          </a:prstGeom>
          <a:ln w="0">
            <a:noFill/>
          </a:ln>
          <a:effectLst>
            <a:softEdge rad="112680"/>
          </a:effectLst>
        </p:spPr>
      </p:pic>
      <p:pic>
        <p:nvPicPr>
          <p:cNvPr id="212" name="Imagen 9" descr=""/>
          <p:cNvPicPr/>
          <p:nvPr/>
        </p:nvPicPr>
        <p:blipFill>
          <a:blip r:embed="rId2"/>
          <a:stretch/>
        </p:blipFill>
        <p:spPr>
          <a:xfrm>
            <a:off x="5174280" y="2647440"/>
            <a:ext cx="7125840" cy="3240000"/>
          </a:xfrm>
          <a:prstGeom prst="rect">
            <a:avLst/>
          </a:prstGeom>
          <a:ln w="0">
            <a:noFill/>
          </a:ln>
          <a:effectLst>
            <a:softEdge rad="112680"/>
          </a:effectLst>
        </p:spPr>
      </p:pic>
      <p:sp>
        <p:nvSpPr>
          <p:cNvPr id="213"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14"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215" name="CustomShape 3"/>
          <p:cNvSpPr/>
          <p:nvPr/>
        </p:nvSpPr>
        <p:spPr>
          <a:xfrm>
            <a:off x="968760" y="836640"/>
            <a:ext cx="3492720" cy="1922400"/>
          </a:xfrm>
          <a:prstGeom prst="rect">
            <a:avLst/>
          </a:prstGeom>
          <a:noFill/>
          <a:ln w="0">
            <a:noFill/>
          </a:ln>
        </p:spPr>
        <p:style>
          <a:lnRef idx="0"/>
          <a:fillRef idx="0"/>
          <a:effectRef idx="0"/>
          <a:fontRef idx="minor"/>
        </p:style>
        <p:txBody>
          <a:bodyPr anchor="ctr">
            <a:noAutofit/>
          </a:bodyPr>
          <a:p>
            <a:pPr>
              <a:lnSpc>
                <a:spcPct val="100000"/>
              </a:lnSpc>
              <a:spcAft>
                <a:spcPts val="601"/>
              </a:spcAft>
            </a:pPr>
            <a:r>
              <a:rPr b="0" lang="es-ES" sz="2400" spc="-1" strike="noStrike">
                <a:solidFill>
                  <a:srgbClr val="000000"/>
                </a:solidFill>
                <a:latin typeface="Arial"/>
              </a:rPr>
              <a:t>Otros barcos capturan </a:t>
            </a:r>
            <a:r>
              <a:rPr b="1" lang="es-ES" sz="2400" spc="-1" strike="noStrike">
                <a:solidFill>
                  <a:srgbClr val="000000"/>
                </a:solidFill>
                <a:latin typeface="Arial"/>
              </a:rPr>
              <a:t>especies bentónicas </a:t>
            </a:r>
            <a:r>
              <a:rPr b="0" lang="es-ES" sz="2400" spc="-1" strike="noStrike">
                <a:solidFill>
                  <a:srgbClr val="000000"/>
                </a:solidFill>
                <a:latin typeface="Arial"/>
              </a:rPr>
              <a:t>¿Sabes cuáles son especies </a:t>
            </a:r>
            <a:r>
              <a:rPr b="1" lang="es-ES" sz="3600" spc="-1" strike="noStrike">
                <a:solidFill>
                  <a:srgbClr val="009999"/>
                </a:solidFill>
                <a:latin typeface="Arial"/>
              </a:rPr>
              <a:t>bentónicas</a:t>
            </a:r>
            <a:r>
              <a:rPr b="0" lang="es-ES" sz="2400" spc="-1" strike="noStrike">
                <a:solidFill>
                  <a:srgbClr val="000000"/>
                </a:solidFill>
                <a:latin typeface="Arial"/>
              </a:rPr>
              <a:t>? </a:t>
            </a:r>
            <a:endParaRPr b="0" lang="es-ES" sz="2400" spc="-1" strike="noStrike">
              <a:latin typeface="Arial"/>
            </a:endParaRPr>
          </a:p>
        </p:txBody>
      </p:sp>
      <p:pic>
        <p:nvPicPr>
          <p:cNvPr id="216" name="Imagen 2" descr=""/>
          <p:cNvPicPr/>
          <p:nvPr/>
        </p:nvPicPr>
        <p:blipFill>
          <a:blip r:embed="rId3"/>
          <a:stretch/>
        </p:blipFill>
        <p:spPr>
          <a:xfrm>
            <a:off x="8650800" y="5005440"/>
            <a:ext cx="852120" cy="752400"/>
          </a:xfrm>
          <a:prstGeom prst="rect">
            <a:avLst/>
          </a:prstGeom>
          <a:ln w="0">
            <a:noFill/>
          </a:ln>
        </p:spPr>
      </p:pic>
      <p:pic>
        <p:nvPicPr>
          <p:cNvPr id="217" name="Imagen 3" descr=""/>
          <p:cNvPicPr/>
          <p:nvPr/>
        </p:nvPicPr>
        <p:blipFill>
          <a:blip r:embed="rId4"/>
          <a:stretch/>
        </p:blipFill>
        <p:spPr>
          <a:xfrm>
            <a:off x="11349720" y="4987800"/>
            <a:ext cx="840600" cy="770040"/>
          </a:xfrm>
          <a:prstGeom prst="rect">
            <a:avLst/>
          </a:prstGeom>
          <a:ln w="0">
            <a:noFill/>
          </a:ln>
        </p:spPr>
      </p:pic>
      <p:pic>
        <p:nvPicPr>
          <p:cNvPr id="218" name="Imagen 4" descr=""/>
          <p:cNvPicPr/>
          <p:nvPr/>
        </p:nvPicPr>
        <p:blipFill>
          <a:blip r:embed="rId5"/>
          <a:stretch/>
        </p:blipFill>
        <p:spPr>
          <a:xfrm>
            <a:off x="5349240" y="4208400"/>
            <a:ext cx="834480" cy="781560"/>
          </a:xfrm>
          <a:prstGeom prst="rect">
            <a:avLst/>
          </a:prstGeom>
          <a:ln w="0">
            <a:noFill/>
          </a:ln>
        </p:spPr>
      </p:pic>
      <p:pic>
        <p:nvPicPr>
          <p:cNvPr id="219" name="Imagen 12" descr=""/>
          <p:cNvPicPr/>
          <p:nvPr/>
        </p:nvPicPr>
        <p:blipFill>
          <a:blip r:embed="rId6"/>
          <a:stretch/>
        </p:blipFill>
        <p:spPr>
          <a:xfrm>
            <a:off x="5870880" y="4999680"/>
            <a:ext cx="846360" cy="758160"/>
          </a:xfrm>
          <a:prstGeom prst="rect">
            <a:avLst/>
          </a:prstGeom>
          <a:ln w="0">
            <a:noFill/>
          </a:ln>
        </p:spPr>
      </p:pic>
      <p:pic>
        <p:nvPicPr>
          <p:cNvPr id="220" name="Imagen 13" descr=""/>
          <p:cNvPicPr/>
          <p:nvPr/>
        </p:nvPicPr>
        <p:blipFill>
          <a:blip r:embed="rId7"/>
          <a:stretch/>
        </p:blipFill>
        <p:spPr>
          <a:xfrm>
            <a:off x="6745680" y="4208400"/>
            <a:ext cx="834480" cy="763920"/>
          </a:xfrm>
          <a:prstGeom prst="rect">
            <a:avLst/>
          </a:prstGeom>
          <a:ln w="0">
            <a:noFill/>
          </a:ln>
        </p:spPr>
      </p:pic>
      <p:pic>
        <p:nvPicPr>
          <p:cNvPr id="221" name="Imagen 14" descr=""/>
          <p:cNvPicPr/>
          <p:nvPr/>
        </p:nvPicPr>
        <p:blipFill>
          <a:blip r:embed="rId8"/>
          <a:stretch/>
        </p:blipFill>
        <p:spPr>
          <a:xfrm>
            <a:off x="8141760" y="4208400"/>
            <a:ext cx="816840" cy="740520"/>
          </a:xfrm>
          <a:prstGeom prst="rect">
            <a:avLst/>
          </a:prstGeom>
          <a:ln w="0">
            <a:noFill/>
          </a:ln>
        </p:spPr>
      </p:pic>
      <p:pic>
        <p:nvPicPr>
          <p:cNvPr id="222" name="Imagen 15" descr=""/>
          <p:cNvPicPr/>
          <p:nvPr/>
        </p:nvPicPr>
        <p:blipFill>
          <a:blip r:embed="rId9"/>
          <a:stretch/>
        </p:blipFill>
        <p:spPr>
          <a:xfrm>
            <a:off x="9520200" y="4208400"/>
            <a:ext cx="840600" cy="775800"/>
          </a:xfrm>
          <a:prstGeom prst="rect">
            <a:avLst/>
          </a:prstGeom>
          <a:ln w="0">
            <a:noFill/>
          </a:ln>
        </p:spPr>
      </p:pic>
      <p:pic>
        <p:nvPicPr>
          <p:cNvPr id="223" name="Imagen 16" descr=""/>
          <p:cNvPicPr/>
          <p:nvPr/>
        </p:nvPicPr>
        <p:blipFill>
          <a:blip r:embed="rId10"/>
          <a:stretch/>
        </p:blipFill>
        <p:spPr>
          <a:xfrm>
            <a:off x="10026720" y="5017320"/>
            <a:ext cx="799200" cy="740520"/>
          </a:xfrm>
          <a:prstGeom prst="rect">
            <a:avLst/>
          </a:prstGeom>
          <a:ln w="0">
            <a:noFill/>
          </a:ln>
        </p:spPr>
      </p:pic>
      <p:pic>
        <p:nvPicPr>
          <p:cNvPr id="224" name="Imagen 17" descr=""/>
          <p:cNvPicPr/>
          <p:nvPr/>
        </p:nvPicPr>
        <p:blipFill>
          <a:blip r:embed="rId11"/>
          <a:stretch/>
        </p:blipFill>
        <p:spPr>
          <a:xfrm>
            <a:off x="7241040" y="4988160"/>
            <a:ext cx="885960" cy="816840"/>
          </a:xfrm>
          <a:prstGeom prst="rect">
            <a:avLst/>
          </a:prstGeom>
          <a:ln w="0">
            <a:noFill/>
          </a:ln>
        </p:spPr>
      </p:pic>
      <p:pic>
        <p:nvPicPr>
          <p:cNvPr id="225" name="Imagen 18" descr=""/>
          <p:cNvPicPr/>
          <p:nvPr/>
        </p:nvPicPr>
        <p:blipFill>
          <a:blip r:embed="rId12"/>
          <a:stretch/>
        </p:blipFill>
        <p:spPr>
          <a:xfrm>
            <a:off x="10890720" y="4208400"/>
            <a:ext cx="860760" cy="804240"/>
          </a:xfrm>
          <a:prstGeom prst="rect">
            <a:avLst/>
          </a:prstGeom>
          <a:ln w="0">
            <a:noFill/>
          </a:ln>
        </p:spPr>
      </p:pic>
      <p:sp>
        <p:nvSpPr>
          <p:cNvPr id="226" name="CustomShape 4"/>
          <p:cNvSpPr/>
          <p:nvPr/>
        </p:nvSpPr>
        <p:spPr>
          <a:xfrm>
            <a:off x="809640" y="3466800"/>
            <a:ext cx="3492720" cy="1545840"/>
          </a:xfrm>
          <a:prstGeom prst="rect">
            <a:avLst/>
          </a:prstGeom>
          <a:noFill/>
          <a:ln w="0">
            <a:noFill/>
          </a:ln>
        </p:spPr>
        <p:style>
          <a:lnRef idx="0"/>
          <a:fillRef idx="0"/>
          <a:effectRef idx="0"/>
          <a:fontRef idx="minor"/>
        </p:style>
        <p:txBody>
          <a:bodyPr anchor="ctr">
            <a:noAutofit/>
          </a:bodyPr>
          <a:p>
            <a:pPr marL="343080" indent="-342720">
              <a:lnSpc>
                <a:spcPct val="100000"/>
              </a:lnSpc>
              <a:spcAft>
                <a:spcPts val="601"/>
              </a:spcAft>
              <a:buClr>
                <a:srgbClr val="92d050"/>
              </a:buClr>
              <a:buFont typeface="Wingdings" charset="2"/>
              <a:buChar char=""/>
            </a:pPr>
            <a:r>
              <a:rPr b="0" lang="es-ES" sz="2400" spc="-1" strike="noStrike">
                <a:solidFill>
                  <a:srgbClr val="000000"/>
                </a:solidFill>
                <a:latin typeface="Arial"/>
              </a:rPr>
              <a:t>Aquellas que </a:t>
            </a:r>
            <a:r>
              <a:rPr b="0" lang="es-ES" sz="2400" spc="-1" strike="noStrike">
                <a:solidFill>
                  <a:srgbClr val="009999"/>
                </a:solidFill>
                <a:latin typeface="Arial"/>
              </a:rPr>
              <a:t>en general viven en </a:t>
            </a:r>
            <a:r>
              <a:rPr b="1" lang="es-ES" sz="2800" spc="-1" strike="noStrike">
                <a:solidFill>
                  <a:srgbClr val="cc0099"/>
                </a:solidFill>
                <a:latin typeface="Arial"/>
              </a:rPr>
              <a:t>contacto con el fondo del mar</a:t>
            </a:r>
            <a:r>
              <a:rPr b="0" lang="es-ES" sz="2400" spc="-1" strike="noStrike">
                <a:solidFill>
                  <a:srgbClr val="009999"/>
                </a:solidFill>
                <a:latin typeface="Arial"/>
              </a:rPr>
              <a:t>.</a:t>
            </a:r>
            <a:endParaRPr b="0" lang="es-ES" sz="2400" spc="-1" strike="noStrike">
              <a:latin typeface="Arial"/>
            </a:endParaRPr>
          </a:p>
        </p:txBody>
      </p:sp>
    </p:spTree>
  </p:cSld>
  <mc:AlternateContent>
    <mc:Choice Requires="p14">
      <p:transition spd="slow" p14:dur="2000"/>
    </mc:Choice>
    <mc:Fallback>
      <p:transition spd="slow"/>
    </mc:Fallback>
  </mc:AlternateContent>
  <p:timing>
    <p:tnLst>
      <p:par>
        <p:cTn id="57" dur="indefinite" restart="never" nodeType="tmRoot">
          <p:childTnLst>
            <p:seq>
              <p:cTn id="58" dur="indefinite" nodeType="mainSeq">
                <p:childTnLst>
                  <p:par>
                    <p:cTn id="59" fill="hold">
                      <p:stCondLst>
                        <p:cond delay="indefinite"/>
                      </p:stCondLst>
                      <p:childTnLst>
                        <p:par>
                          <p:cTn id="60" fill="hold">
                            <p:stCondLst>
                              <p:cond delay="0"/>
                            </p:stCondLst>
                            <p:childTnLst>
                              <p:par>
                                <p:cTn id="61" nodeType="clickEffect" fill="hold" presetClass="entr" presetID="1">
                                  <p:stCondLst>
                                    <p:cond delay="0"/>
                                  </p:stCondLst>
                                  <p:childTnLst>
                                    <p:set>
                                      <p:cBhvr>
                                        <p:cTn id="62"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28" name="CustomShape 2"/>
          <p:cNvSpPr/>
          <p:nvPr/>
        </p:nvSpPr>
        <p:spPr>
          <a:xfrm>
            <a:off x="2334600" y="604800"/>
            <a:ext cx="9708480" cy="1007640"/>
          </a:xfrm>
          <a:prstGeom prst="rect">
            <a:avLst/>
          </a:prstGeom>
          <a:noFill/>
          <a:ln w="0">
            <a:noFill/>
          </a:ln>
        </p:spPr>
        <p:style>
          <a:lnRef idx="0"/>
          <a:fillRef idx="0"/>
          <a:effectRef idx="0"/>
          <a:fontRef idx="minor"/>
        </p:style>
        <p:txBody>
          <a:bodyPr anchor="ctr">
            <a:noAutofit/>
          </a:bodyPr>
          <a:p>
            <a:pPr algn="ctr">
              <a:lnSpc>
                <a:spcPct val="100000"/>
              </a:lnSpc>
            </a:pPr>
            <a:r>
              <a:rPr b="0" lang="es-ES" sz="4800" spc="-1" strike="noStrike">
                <a:solidFill>
                  <a:srgbClr val="000000"/>
                </a:solidFill>
                <a:latin typeface="Arial"/>
              </a:rPr>
              <a:t>Recuerda, </a:t>
            </a:r>
            <a:r>
              <a:rPr b="1" lang="es-ES" sz="4800" spc="-1" strike="noStrike">
                <a:solidFill>
                  <a:srgbClr val="009999"/>
                </a:solidFill>
                <a:latin typeface="Arial"/>
              </a:rPr>
              <a:t>Águilas </a:t>
            </a:r>
            <a:r>
              <a:rPr b="0" lang="es-ES" sz="4800" spc="-1" strike="noStrike">
                <a:solidFill>
                  <a:srgbClr val="000000"/>
                </a:solidFill>
                <a:latin typeface="Arial"/>
              </a:rPr>
              <a:t>cuenta con: </a:t>
            </a:r>
            <a:endParaRPr b="0" lang="es-ES" sz="4800" spc="-1" strike="noStrike">
              <a:latin typeface="Arial"/>
            </a:endParaRPr>
          </a:p>
        </p:txBody>
      </p:sp>
      <p:sp>
        <p:nvSpPr>
          <p:cNvPr id="229" name="CustomShape 3"/>
          <p:cNvSpPr/>
          <p:nvPr/>
        </p:nvSpPr>
        <p:spPr>
          <a:xfrm>
            <a:off x="995400" y="4437000"/>
            <a:ext cx="2736000" cy="1495800"/>
          </a:xfrm>
          <a:prstGeom prst="rect">
            <a:avLst/>
          </a:prstGeom>
          <a:noFill/>
          <a:ln w="0">
            <a:noFill/>
          </a:ln>
        </p:spPr>
        <p:style>
          <a:lnRef idx="0"/>
          <a:fillRef idx="0"/>
          <a:effectRef idx="0"/>
          <a:fontRef idx="minor"/>
        </p:style>
        <p:txBody>
          <a:bodyPr anchor="ctr">
            <a:noAutofit/>
          </a:bodyPr>
          <a:p>
            <a:pPr algn="ctr">
              <a:lnSpc>
                <a:spcPct val="100000"/>
              </a:lnSpc>
            </a:pPr>
            <a:r>
              <a:rPr b="0" lang="es-ES" sz="2400" spc="-1" strike="noStrike">
                <a:solidFill>
                  <a:srgbClr val="000000"/>
                </a:solidFill>
                <a:latin typeface="Arial"/>
              </a:rPr>
              <a:t>Un</a:t>
            </a:r>
            <a:r>
              <a:rPr b="1" lang="es-ES" sz="2400" spc="-1" strike="noStrike">
                <a:solidFill>
                  <a:srgbClr val="cc0099"/>
                </a:solidFill>
                <a:latin typeface="Arial"/>
              </a:rPr>
              <a:t> puerto pesquero</a:t>
            </a:r>
            <a:r>
              <a:rPr b="0" lang="es-ES" sz="2400" spc="-1" strike="noStrike">
                <a:solidFill>
                  <a:srgbClr val="000000"/>
                </a:solidFill>
                <a:latin typeface="Arial"/>
              </a:rPr>
              <a:t> con diferentes artes de pesca.</a:t>
            </a:r>
            <a:endParaRPr b="0" lang="es-ES" sz="2400" spc="-1" strike="noStrike">
              <a:latin typeface="Arial"/>
            </a:endParaRPr>
          </a:p>
        </p:txBody>
      </p:sp>
      <p:sp>
        <p:nvSpPr>
          <p:cNvPr id="230" name="CustomShape 4"/>
          <p:cNvSpPr/>
          <p:nvPr/>
        </p:nvSpPr>
        <p:spPr>
          <a:xfrm>
            <a:off x="3875760" y="3345840"/>
            <a:ext cx="3944520" cy="1775160"/>
          </a:xfrm>
          <a:prstGeom prst="rect">
            <a:avLst/>
          </a:prstGeom>
          <a:noFill/>
          <a:ln w="0">
            <a:noFill/>
          </a:ln>
        </p:spPr>
        <p:style>
          <a:lnRef idx="0"/>
          <a:fillRef idx="0"/>
          <a:effectRef idx="0"/>
          <a:fontRef idx="minor"/>
        </p:style>
        <p:txBody>
          <a:bodyPr anchor="ctr">
            <a:noAutofit/>
          </a:bodyPr>
          <a:p>
            <a:pPr algn="ctr">
              <a:lnSpc>
                <a:spcPct val="100000"/>
              </a:lnSpc>
            </a:pPr>
            <a:r>
              <a:rPr b="0" lang="es-ES" sz="2400" spc="-1" strike="noStrike">
                <a:solidFill>
                  <a:srgbClr val="000000"/>
                </a:solidFill>
                <a:latin typeface="Arial"/>
              </a:rPr>
              <a:t>La</a:t>
            </a:r>
            <a:r>
              <a:rPr b="1" lang="es-ES" sz="2400" spc="-1" strike="noStrike">
                <a:solidFill>
                  <a:srgbClr val="000000"/>
                </a:solidFill>
                <a:latin typeface="Arial"/>
              </a:rPr>
              <a:t> </a:t>
            </a:r>
            <a:r>
              <a:rPr b="1" lang="es-ES" sz="2400" spc="-1" strike="noStrike">
                <a:solidFill>
                  <a:srgbClr val="cc0099"/>
                </a:solidFill>
                <a:latin typeface="Arial"/>
              </a:rPr>
              <a:t>Lonja </a:t>
            </a:r>
            <a:r>
              <a:rPr b="0" lang="es-ES" sz="2400" spc="-1" strike="noStrike">
                <a:solidFill>
                  <a:srgbClr val="000000"/>
                </a:solidFill>
                <a:latin typeface="Arial"/>
              </a:rPr>
              <a:t>donde se vende el pescado a </a:t>
            </a:r>
            <a:r>
              <a:rPr b="1" lang="es-ES" sz="2400" spc="-1" strike="noStrike">
                <a:solidFill>
                  <a:srgbClr val="000000"/>
                </a:solidFill>
                <a:latin typeface="Arial"/>
              </a:rPr>
              <a:t>pescaderías, restaurantes</a:t>
            </a:r>
            <a:r>
              <a:rPr b="0" lang="es-ES" sz="2400" spc="-1" strike="noStrike">
                <a:solidFill>
                  <a:srgbClr val="000000"/>
                </a:solidFill>
                <a:latin typeface="Arial"/>
              </a:rPr>
              <a:t>…</a:t>
            </a:r>
            <a:endParaRPr b="0" lang="es-ES" sz="2400" spc="-1" strike="noStrike">
              <a:latin typeface="Arial"/>
            </a:endParaRPr>
          </a:p>
        </p:txBody>
      </p:sp>
      <p:sp>
        <p:nvSpPr>
          <p:cNvPr id="231" name="CustomShape 5"/>
          <p:cNvSpPr/>
          <p:nvPr/>
        </p:nvSpPr>
        <p:spPr>
          <a:xfrm>
            <a:off x="2334600" y="1840320"/>
            <a:ext cx="2794320" cy="1495800"/>
          </a:xfrm>
          <a:prstGeom prst="rect">
            <a:avLst/>
          </a:prstGeom>
          <a:noFill/>
          <a:ln w="0">
            <a:noFill/>
          </a:ln>
        </p:spPr>
        <p:style>
          <a:lnRef idx="0"/>
          <a:fillRef idx="0"/>
          <a:effectRef idx="0"/>
          <a:fontRef idx="minor"/>
        </p:style>
        <p:txBody>
          <a:bodyPr anchor="ctr">
            <a:noAutofit/>
          </a:bodyPr>
          <a:p>
            <a:pPr algn="ctr">
              <a:lnSpc>
                <a:spcPct val="100000"/>
              </a:lnSpc>
            </a:pPr>
            <a:r>
              <a:rPr b="0" lang="es-ES" sz="2400" spc="-1" strike="noStrike">
                <a:solidFill>
                  <a:srgbClr val="000000"/>
                </a:solidFill>
                <a:latin typeface="Arial"/>
              </a:rPr>
              <a:t>Una gran variedad de  </a:t>
            </a:r>
            <a:r>
              <a:rPr b="1" lang="es-ES" sz="2400" spc="-1" strike="noStrike">
                <a:solidFill>
                  <a:srgbClr val="cc0099"/>
                </a:solidFill>
                <a:latin typeface="Arial"/>
              </a:rPr>
              <a:t>pescado.</a:t>
            </a:r>
            <a:endParaRPr b="0" lang="es-ES" sz="2400" spc="-1" strike="noStrike">
              <a:latin typeface="Arial"/>
            </a:endParaRPr>
          </a:p>
        </p:txBody>
      </p:sp>
      <p:sp>
        <p:nvSpPr>
          <p:cNvPr id="232" name="CustomShape 6"/>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233" name="CustomShape 7"/>
          <p:cNvSpPr/>
          <p:nvPr/>
        </p:nvSpPr>
        <p:spPr>
          <a:xfrm>
            <a:off x="7820640" y="1840320"/>
            <a:ext cx="3823920" cy="17751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400" spc="-1" strike="noStrike">
                <a:solidFill>
                  <a:srgbClr val="000000"/>
                </a:solidFill>
                <a:latin typeface="Arial"/>
              </a:rPr>
              <a:t>Especies pelágicas, que viven en </a:t>
            </a:r>
            <a:r>
              <a:rPr b="1" lang="es-ES" sz="2400" spc="-1" strike="noStrike">
                <a:solidFill>
                  <a:srgbClr val="cc0099"/>
                </a:solidFill>
                <a:latin typeface="Arial"/>
              </a:rPr>
              <a:t>aguas medias o cerca de la superficie. </a:t>
            </a:r>
            <a:endParaRPr b="0" lang="es-ES" sz="2400" spc="-1" strike="noStrike">
              <a:latin typeface="Arial"/>
            </a:endParaRPr>
          </a:p>
        </p:txBody>
      </p:sp>
      <p:sp>
        <p:nvSpPr>
          <p:cNvPr id="234" name="CustomShape 8"/>
          <p:cNvSpPr/>
          <p:nvPr/>
        </p:nvSpPr>
        <p:spPr>
          <a:xfrm>
            <a:off x="8191800" y="4005000"/>
            <a:ext cx="3388320" cy="17751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400" spc="-1" strike="noStrike">
                <a:solidFill>
                  <a:srgbClr val="000000"/>
                </a:solidFill>
                <a:latin typeface="Arial"/>
              </a:rPr>
              <a:t>Especies bentónicas,  que viven en </a:t>
            </a:r>
            <a:r>
              <a:rPr b="1" lang="es-ES" sz="2400" spc="-1" strike="noStrike">
                <a:solidFill>
                  <a:srgbClr val="cc0099"/>
                </a:solidFill>
                <a:latin typeface="Arial"/>
              </a:rPr>
              <a:t>contacto con el fondo del mar.</a:t>
            </a:r>
            <a:endParaRPr b="0" lang="es-ES" sz="2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36" name="CustomShape 2"/>
          <p:cNvSpPr/>
          <p:nvPr/>
        </p:nvSpPr>
        <p:spPr>
          <a:xfrm>
            <a:off x="1395360" y="3908520"/>
            <a:ext cx="9106200" cy="1872000"/>
          </a:xfrm>
          <a:prstGeom prst="rect">
            <a:avLst/>
          </a:prstGeom>
          <a:noFill/>
          <a:ln w="0">
            <a:noFill/>
          </a:ln>
        </p:spPr>
        <p:style>
          <a:lnRef idx="0"/>
          <a:fillRef idx="0"/>
          <a:effectRef idx="0"/>
          <a:fontRef idx="minor"/>
        </p:style>
        <p:txBody>
          <a:bodyPr anchor="ctr">
            <a:noAutofit/>
          </a:bodyPr>
          <a:p>
            <a:pPr algn="ctr">
              <a:lnSpc>
                <a:spcPct val="100000"/>
              </a:lnSpc>
            </a:pPr>
            <a:r>
              <a:rPr b="0" lang="es-ES" sz="1800" spc="-1" strike="noStrike">
                <a:solidFill>
                  <a:srgbClr val="000000"/>
                </a:solidFill>
                <a:latin typeface="Arial"/>
              </a:rPr>
              <a:t>Nuestros antepasados ya pescaban en las costas de </a:t>
            </a:r>
            <a:r>
              <a:rPr b="1" lang="es-ES" sz="1800" spc="-1" strike="noStrike">
                <a:solidFill>
                  <a:srgbClr val="009999"/>
                </a:solidFill>
                <a:latin typeface="Arial"/>
              </a:rPr>
              <a:t>Águilas</a:t>
            </a:r>
            <a:r>
              <a:rPr b="0" lang="es-ES" sz="1800" spc="-1" strike="noStrike">
                <a:solidFill>
                  <a:srgbClr val="000000"/>
                </a:solidFill>
                <a:latin typeface="Arial"/>
              </a:rPr>
              <a:t>,</a:t>
            </a:r>
            <a:endParaRPr b="0" lang="es-ES" sz="1800" spc="-1" strike="noStrike">
              <a:latin typeface="Arial"/>
            </a:endParaRPr>
          </a:p>
          <a:p>
            <a:pPr algn="ctr">
              <a:lnSpc>
                <a:spcPct val="100000"/>
              </a:lnSpc>
            </a:pPr>
            <a:r>
              <a:rPr b="0" lang="es-ES" sz="1800" spc="-1" strike="noStrike">
                <a:solidFill>
                  <a:srgbClr val="000000"/>
                </a:solidFill>
                <a:latin typeface="Arial"/>
              </a:rPr>
              <a:t> </a:t>
            </a:r>
            <a:r>
              <a:rPr b="0" lang="es-ES" sz="1800" spc="-1" strike="noStrike">
                <a:solidFill>
                  <a:srgbClr val="000000"/>
                </a:solidFill>
                <a:latin typeface="Arial"/>
              </a:rPr>
              <a:t>por ejemplo con el arte de la almadraba. </a:t>
            </a:r>
            <a:endParaRPr b="0" lang="es-ES" sz="1800" spc="-1" strike="noStrike">
              <a:latin typeface="Arial"/>
            </a:endParaRPr>
          </a:p>
          <a:p>
            <a:pPr algn="ctr">
              <a:lnSpc>
                <a:spcPct val="100000"/>
              </a:lnSpc>
            </a:pPr>
            <a:endParaRPr b="0" lang="es-ES" sz="1800" spc="-1" strike="noStrike">
              <a:latin typeface="Arial"/>
            </a:endParaRPr>
          </a:p>
          <a:p>
            <a:pPr algn="ctr">
              <a:lnSpc>
                <a:spcPct val="100000"/>
              </a:lnSpc>
            </a:pPr>
            <a:r>
              <a:rPr b="0" lang="es-ES" sz="2800" spc="-1" strike="noStrike">
                <a:solidFill>
                  <a:srgbClr val="000000"/>
                </a:solidFill>
                <a:latin typeface="Arial"/>
              </a:rPr>
              <a:t>¿Sabéis cómo se pescaba en el</a:t>
            </a:r>
            <a:r>
              <a:rPr b="0" lang="es-ES" sz="2800" spc="-1" strike="noStrike">
                <a:solidFill>
                  <a:srgbClr val="cc0099"/>
                </a:solidFill>
                <a:latin typeface="Arial"/>
              </a:rPr>
              <a:t> pasado </a:t>
            </a:r>
            <a:r>
              <a:rPr b="0" lang="es-ES" sz="2800" spc="-1" strike="noStrike">
                <a:solidFill>
                  <a:srgbClr val="000000"/>
                </a:solidFill>
                <a:latin typeface="Arial"/>
              </a:rPr>
              <a:t>y cómo se pesca</a:t>
            </a:r>
            <a:r>
              <a:rPr b="0" lang="es-ES" sz="2800" spc="-1" strike="noStrike">
                <a:solidFill>
                  <a:srgbClr val="cc00cc"/>
                </a:solidFill>
                <a:latin typeface="Arial"/>
              </a:rPr>
              <a:t> </a:t>
            </a:r>
            <a:r>
              <a:rPr b="0" lang="es-ES" sz="2800" spc="-1" strike="noStrike">
                <a:solidFill>
                  <a:srgbClr val="000000"/>
                </a:solidFill>
                <a:latin typeface="Arial"/>
              </a:rPr>
              <a:t>en la </a:t>
            </a:r>
            <a:r>
              <a:rPr b="0" lang="es-ES" sz="2800" spc="-1" strike="noStrike">
                <a:solidFill>
                  <a:srgbClr val="cc0099"/>
                </a:solidFill>
                <a:latin typeface="Arial"/>
              </a:rPr>
              <a:t>actualidad</a:t>
            </a:r>
            <a:r>
              <a:rPr b="0" lang="es-ES" sz="2800" spc="-1" strike="noStrike">
                <a:solidFill>
                  <a:srgbClr val="000000"/>
                </a:solidFill>
                <a:latin typeface="Arial"/>
              </a:rPr>
              <a:t>? ¿Qué </a:t>
            </a:r>
            <a:r>
              <a:rPr b="0" lang="es-ES" sz="2800" spc="-1" strike="noStrike">
                <a:solidFill>
                  <a:srgbClr val="008080"/>
                </a:solidFill>
                <a:latin typeface="Arial"/>
              </a:rPr>
              <a:t>tipo de artes de pesca </a:t>
            </a:r>
            <a:r>
              <a:rPr b="0" lang="es-ES" sz="2800" spc="-1" strike="noStrike">
                <a:solidFill>
                  <a:srgbClr val="000000"/>
                </a:solidFill>
                <a:latin typeface="Arial"/>
              </a:rPr>
              <a:t>han existido y existen en </a:t>
            </a:r>
            <a:r>
              <a:rPr b="1" lang="es-ES" sz="2800" spc="-1" strike="noStrike">
                <a:solidFill>
                  <a:srgbClr val="009999"/>
                </a:solidFill>
                <a:latin typeface="Arial"/>
              </a:rPr>
              <a:t>Águilas</a:t>
            </a:r>
            <a:r>
              <a:rPr b="0" lang="es-ES" sz="2800" spc="-1" strike="noStrike">
                <a:solidFill>
                  <a:srgbClr val="000000"/>
                </a:solidFill>
                <a:latin typeface="Arial"/>
              </a:rPr>
              <a:t>? </a:t>
            </a:r>
            <a:endParaRPr b="0" lang="es-ES" sz="2800" spc="-1" strike="noStrike">
              <a:latin typeface="Arial"/>
            </a:endParaRPr>
          </a:p>
        </p:txBody>
      </p:sp>
      <p:sp>
        <p:nvSpPr>
          <p:cNvPr id="237"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238" name="Imagen 2" descr=""/>
          <p:cNvPicPr/>
          <p:nvPr/>
        </p:nvPicPr>
        <p:blipFill>
          <a:blip r:embed="rId1"/>
          <a:srcRect l="14046" t="30772" r="4986" b="8605"/>
          <a:stretch/>
        </p:blipFill>
        <p:spPr>
          <a:xfrm>
            <a:off x="1415520" y="0"/>
            <a:ext cx="9106200" cy="3716640"/>
          </a:xfrm>
          <a:prstGeom prst="rect">
            <a:avLst/>
          </a:prstGeom>
          <a:ln w="0">
            <a:noFill/>
          </a:ln>
        </p:spPr>
      </p:pic>
      <p:sp>
        <p:nvSpPr>
          <p:cNvPr id="239" name="CustomShape 4"/>
          <p:cNvSpPr/>
          <p:nvPr/>
        </p:nvSpPr>
        <p:spPr>
          <a:xfrm>
            <a:off x="7271280" y="355356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41"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grpSp>
        <p:nvGrpSpPr>
          <p:cNvPr id="242" name="Group 3"/>
          <p:cNvGrpSpPr/>
          <p:nvPr/>
        </p:nvGrpSpPr>
        <p:grpSpPr>
          <a:xfrm>
            <a:off x="983520" y="1622880"/>
            <a:ext cx="10777320" cy="3530520"/>
            <a:chOff x="983520" y="1622880"/>
            <a:chExt cx="10777320" cy="3530520"/>
          </a:xfrm>
        </p:grpSpPr>
        <p:pic>
          <p:nvPicPr>
            <p:cNvPr id="243" name="Imagen 11" descr=""/>
            <p:cNvPicPr/>
            <p:nvPr/>
          </p:nvPicPr>
          <p:blipFill>
            <a:blip r:embed="rId1"/>
            <a:srcRect l="1549" t="2159" r="1810" b="20178"/>
            <a:stretch/>
          </p:blipFill>
          <p:spPr>
            <a:xfrm>
              <a:off x="6072480" y="1622880"/>
              <a:ext cx="5688360" cy="3530520"/>
            </a:xfrm>
            <a:prstGeom prst="rect">
              <a:avLst/>
            </a:prstGeom>
            <a:ln w="0">
              <a:noFill/>
            </a:ln>
          </p:spPr>
        </p:pic>
        <p:pic>
          <p:nvPicPr>
            <p:cNvPr id="244" name="Imagen 12" descr=""/>
            <p:cNvPicPr/>
            <p:nvPr/>
          </p:nvPicPr>
          <p:blipFill>
            <a:blip r:embed="rId2"/>
            <a:srcRect l="1987" t="1479" r="6201" b="18816"/>
            <a:stretch/>
          </p:blipFill>
          <p:spPr>
            <a:xfrm>
              <a:off x="983520" y="1623240"/>
              <a:ext cx="4903200" cy="3530160"/>
            </a:xfrm>
            <a:prstGeom prst="rect">
              <a:avLst/>
            </a:prstGeom>
            <a:ln w="0">
              <a:noFill/>
            </a:ln>
          </p:spPr>
        </p:pic>
        <p:sp>
          <p:nvSpPr>
            <p:cNvPr id="245" name="CustomShape 4"/>
            <p:cNvSpPr/>
            <p:nvPr/>
          </p:nvSpPr>
          <p:spPr>
            <a:xfrm>
              <a:off x="6073200" y="1694880"/>
              <a:ext cx="4104000" cy="448200"/>
            </a:xfrm>
            <a:prstGeom prst="rect">
              <a:avLst/>
            </a:prstGeom>
            <a:noFill/>
            <a:ln w="0">
              <a:noFill/>
            </a:ln>
          </p:spPr>
          <p:style>
            <a:lnRef idx="0"/>
            <a:fillRef idx="0"/>
            <a:effectRef idx="0"/>
            <a:fontRef idx="minor"/>
          </p:style>
          <p:txBody>
            <a:bodyPr anchor="ctr">
              <a:noAutofit/>
            </a:bodyPr>
            <a:p>
              <a:pPr>
                <a:lnSpc>
                  <a:spcPct val="100000"/>
                </a:lnSpc>
              </a:pPr>
              <a:r>
                <a:rPr b="1" lang="es-ES" sz="1050" spc="-1" strike="noStrike">
                  <a:solidFill>
                    <a:srgbClr val="000000"/>
                  </a:solidFill>
                  <a:latin typeface="Arial"/>
                </a:rPr>
                <a:t>Pescadores tirando a la tradicional pesquería de “La Barca” en la Muralla, actual playa de la Colonia. </a:t>
              </a:r>
              <a:endParaRPr b="0" lang="es-ES" sz="1050" spc="-1" strike="noStrike">
                <a:latin typeface="Arial"/>
              </a:endParaRPr>
            </a:p>
            <a:p>
              <a:pPr>
                <a:lnSpc>
                  <a:spcPct val="100000"/>
                </a:lnSpc>
              </a:pPr>
              <a:r>
                <a:rPr b="0" lang="es-ES" sz="1050" spc="-1" strike="noStrike">
                  <a:solidFill>
                    <a:srgbClr val="000000"/>
                  </a:solidFill>
                  <a:latin typeface="Arial"/>
                </a:rPr>
                <a:t>Foto: Gustavo Gillman </a:t>
              </a:r>
              <a:endParaRPr b="0" lang="es-ES" sz="1050" spc="-1" strike="noStrike">
                <a:latin typeface="Arial"/>
              </a:endParaRPr>
            </a:p>
          </p:txBody>
        </p:sp>
        <p:sp>
          <p:nvSpPr>
            <p:cNvPr id="246" name="CustomShape 5"/>
            <p:cNvSpPr/>
            <p:nvPr/>
          </p:nvSpPr>
          <p:spPr>
            <a:xfrm>
              <a:off x="983520" y="1684080"/>
              <a:ext cx="3240000" cy="448200"/>
            </a:xfrm>
            <a:prstGeom prst="rect">
              <a:avLst/>
            </a:prstGeom>
            <a:noFill/>
            <a:ln w="0">
              <a:noFill/>
            </a:ln>
          </p:spPr>
          <p:style>
            <a:lnRef idx="0"/>
            <a:fillRef idx="0"/>
            <a:effectRef idx="0"/>
            <a:fontRef idx="minor"/>
          </p:style>
          <p:txBody>
            <a:bodyPr anchor="ctr">
              <a:noAutofit/>
            </a:bodyPr>
            <a:p>
              <a:pPr>
                <a:lnSpc>
                  <a:spcPct val="100000"/>
                </a:lnSpc>
              </a:pPr>
              <a:r>
                <a:rPr b="1" lang="es-ES" sz="1050" spc="-1" strike="noStrike">
                  <a:solidFill>
                    <a:srgbClr val="000000"/>
                  </a:solidFill>
                  <a:latin typeface="Arial"/>
                </a:rPr>
                <a:t>Pescadores izando el “Boliche Grande” en el paraje de Calafría.</a:t>
              </a:r>
              <a:endParaRPr b="0" lang="es-ES" sz="1050" spc="-1" strike="noStrike">
                <a:latin typeface="Arial"/>
              </a:endParaRPr>
            </a:p>
            <a:p>
              <a:pPr>
                <a:lnSpc>
                  <a:spcPct val="100000"/>
                </a:lnSpc>
              </a:pPr>
              <a:r>
                <a:rPr b="0" lang="es-ES" sz="1050" spc="-1" strike="noStrike">
                  <a:solidFill>
                    <a:srgbClr val="000000"/>
                  </a:solidFill>
                  <a:latin typeface="Arial"/>
                </a:rPr>
                <a:t>Foto: Gustavo Gillman – Archivo Municipal Águilas</a:t>
              </a:r>
              <a:endParaRPr b="0" lang="es-ES" sz="1050" spc="-1" strike="noStrike">
                <a:latin typeface="Arial"/>
              </a:endParaRPr>
            </a:p>
          </p:txBody>
        </p:sp>
      </p:grpSp>
      <p:sp>
        <p:nvSpPr>
          <p:cNvPr id="247" name="CustomShape 6"/>
          <p:cNvSpPr/>
          <p:nvPr/>
        </p:nvSpPr>
        <p:spPr>
          <a:xfrm>
            <a:off x="983520" y="5334480"/>
            <a:ext cx="4903200" cy="94284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es-ES" sz="2800" spc="-1" strike="noStrike" baseline="30000">
                <a:solidFill>
                  <a:srgbClr val="cc0099"/>
                </a:solidFill>
                <a:latin typeface="Arial"/>
              </a:rPr>
              <a:t>La Barca</a:t>
            </a:r>
            <a:r>
              <a:rPr b="0" lang="es-ES" sz="2800" spc="-1" strike="noStrike" baseline="30000">
                <a:solidFill>
                  <a:srgbClr val="000000"/>
                </a:solidFill>
                <a:latin typeface="Arial"/>
              </a:rPr>
              <a:t>, los pescadores desde la playa arrastraban el arte.</a:t>
            </a:r>
            <a:endParaRPr b="0" lang="es-ES" sz="2800" spc="-1" strike="noStrike">
              <a:latin typeface="Arial"/>
            </a:endParaRPr>
          </a:p>
        </p:txBody>
      </p:sp>
      <p:sp>
        <p:nvSpPr>
          <p:cNvPr id="248" name="CustomShape 7"/>
          <p:cNvSpPr/>
          <p:nvPr/>
        </p:nvSpPr>
        <p:spPr>
          <a:xfrm>
            <a:off x="713520" y="908640"/>
            <a:ext cx="11083680" cy="1034280"/>
          </a:xfrm>
          <a:prstGeom prst="rect">
            <a:avLst/>
          </a:prstGeom>
          <a:noFill/>
          <a:ln w="0">
            <a:noFill/>
          </a:ln>
        </p:spPr>
        <p:style>
          <a:lnRef idx="0"/>
          <a:fillRef idx="0"/>
          <a:effectRef idx="0"/>
          <a:fontRef idx="minor"/>
        </p:style>
        <p:txBody>
          <a:bodyPr lIns="90000" rIns="90000" tIns="45000" bIns="45000">
            <a:spAutoFit/>
          </a:bodyPr>
          <a:p>
            <a:pPr algn="r">
              <a:lnSpc>
                <a:spcPct val="100000"/>
              </a:lnSpc>
            </a:pPr>
            <a:r>
              <a:rPr b="1" lang="es-ES" sz="4400" spc="-1" strike="noStrike" baseline="30000">
                <a:solidFill>
                  <a:srgbClr val="009999"/>
                </a:solidFill>
                <a:latin typeface="Arial"/>
              </a:rPr>
              <a:t>ANTES</a:t>
            </a:r>
            <a:endParaRPr b="0" lang="es-ES" sz="4400" spc="-1" strike="noStrike">
              <a:latin typeface="Arial"/>
            </a:endParaRPr>
          </a:p>
          <a:p>
            <a:pPr algn="r">
              <a:lnSpc>
                <a:spcPct val="100000"/>
              </a:lnSpc>
            </a:pPr>
            <a:r>
              <a:rPr b="0" lang="es-ES" sz="1800" spc="-1" strike="noStrike" baseline="30000">
                <a:solidFill>
                  <a:srgbClr val="000000"/>
                </a:solidFill>
                <a:latin typeface="Arial"/>
              </a:rPr>
              <a:t>Fotografía de principios del siglo XX, la pesca artesanal no había evolucionado demasiado, aún se utilizaban técnicas de la época </a:t>
            </a:r>
            <a:r>
              <a:rPr b="1" lang="es-ES" sz="1800" spc="-1" strike="noStrike" baseline="30000">
                <a:solidFill>
                  <a:srgbClr val="000000"/>
                </a:solidFill>
                <a:latin typeface="Arial"/>
              </a:rPr>
              <a:t>romana y árabe.</a:t>
            </a:r>
            <a:endParaRPr b="0" lang="es-ES" sz="1800" spc="-1" strike="noStrike">
              <a:latin typeface="Arial"/>
            </a:endParaRPr>
          </a:p>
        </p:txBody>
      </p:sp>
      <p:sp>
        <p:nvSpPr>
          <p:cNvPr id="249" name="CustomShape 8"/>
          <p:cNvSpPr/>
          <p:nvPr/>
        </p:nvSpPr>
        <p:spPr>
          <a:xfrm>
            <a:off x="6007320" y="5334480"/>
            <a:ext cx="5825520" cy="94284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0" lang="es-ES" sz="2800" spc="-1" strike="noStrike" baseline="30000">
                <a:solidFill>
                  <a:srgbClr val="000000"/>
                </a:solidFill>
                <a:latin typeface="Arial"/>
              </a:rPr>
              <a:t>El </a:t>
            </a:r>
            <a:r>
              <a:rPr b="1" lang="es-ES" sz="2800" spc="-1" strike="noStrike" baseline="30000">
                <a:solidFill>
                  <a:srgbClr val="cc0099"/>
                </a:solidFill>
                <a:latin typeface="Arial"/>
              </a:rPr>
              <a:t>Boliche Grande</a:t>
            </a:r>
            <a:r>
              <a:rPr b="0" lang="es-ES" sz="2800" spc="-1" strike="noStrike" baseline="30000">
                <a:solidFill>
                  <a:srgbClr val="000000"/>
                </a:solidFill>
                <a:latin typeface="Arial"/>
              </a:rPr>
              <a:t>, los pescadores arrastraban el arte desde el interior del barco.</a:t>
            </a:r>
            <a:endParaRPr b="0" lang="es-ES" sz="2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51" name="CustomShape 2"/>
          <p:cNvSpPr/>
          <p:nvPr/>
        </p:nvSpPr>
        <p:spPr>
          <a:xfrm>
            <a:off x="528120" y="753840"/>
            <a:ext cx="8496720" cy="1563840"/>
          </a:xfrm>
          <a:prstGeom prst="rect">
            <a:avLst/>
          </a:prstGeom>
          <a:noFill/>
          <a:ln w="0">
            <a:noFill/>
          </a:ln>
        </p:spPr>
        <p:style>
          <a:lnRef idx="0"/>
          <a:fillRef idx="0"/>
          <a:effectRef idx="0"/>
          <a:fontRef idx="minor"/>
        </p:style>
        <p:txBody>
          <a:bodyPr anchor="ctr">
            <a:noAutofit/>
          </a:bodyPr>
          <a:p>
            <a:pPr algn="r">
              <a:lnSpc>
                <a:spcPct val="100000"/>
              </a:lnSpc>
            </a:pPr>
            <a:r>
              <a:rPr b="0" lang="es-ES" sz="4800" spc="-1" strike="noStrike">
                <a:solidFill>
                  <a:srgbClr val="000000"/>
                </a:solidFill>
                <a:latin typeface="Arial"/>
              </a:rPr>
              <a:t>Tipos de artes en la </a:t>
            </a:r>
            <a:r>
              <a:rPr b="1" lang="es-ES" sz="4800" spc="-1" strike="noStrike">
                <a:solidFill>
                  <a:srgbClr val="009999"/>
                </a:solidFill>
                <a:latin typeface="Arial"/>
              </a:rPr>
              <a:t>ACTUALIDAD </a:t>
            </a:r>
            <a:r>
              <a:rPr b="0" lang="es-ES" sz="4800" spc="-1" strike="noStrike">
                <a:solidFill>
                  <a:srgbClr val="000000"/>
                </a:solidFill>
                <a:latin typeface="Arial"/>
              </a:rPr>
              <a:t>y barcos </a:t>
            </a:r>
            <a:endParaRPr b="0" lang="es-ES" sz="4800" spc="-1" strike="noStrike">
              <a:latin typeface="Arial"/>
            </a:endParaRPr>
          </a:p>
          <a:p>
            <a:pPr algn="r">
              <a:lnSpc>
                <a:spcPct val="100000"/>
              </a:lnSpc>
            </a:pPr>
            <a:r>
              <a:rPr b="0" lang="es-ES" sz="4800" spc="-1" strike="noStrike">
                <a:solidFill>
                  <a:srgbClr val="000000"/>
                </a:solidFill>
                <a:latin typeface="Arial"/>
              </a:rPr>
              <a:t>que faenan en</a:t>
            </a:r>
            <a:r>
              <a:rPr b="1" lang="es-ES" sz="4800" spc="-1" strike="noStrike">
                <a:solidFill>
                  <a:srgbClr val="009999"/>
                </a:solidFill>
                <a:latin typeface="Arial"/>
              </a:rPr>
              <a:t> </a:t>
            </a:r>
            <a:r>
              <a:rPr b="1" lang="es-ES" sz="4800" spc="-1" strike="noStrike">
                <a:solidFill>
                  <a:srgbClr val="000000"/>
                </a:solidFill>
                <a:latin typeface="Arial"/>
              </a:rPr>
              <a:t>Águilas</a:t>
            </a:r>
            <a:r>
              <a:rPr b="0" lang="es-ES" sz="4800" spc="-1" strike="noStrike">
                <a:solidFill>
                  <a:srgbClr val="000000"/>
                </a:solidFill>
                <a:latin typeface="Arial"/>
              </a:rPr>
              <a:t> </a:t>
            </a:r>
            <a:endParaRPr b="0" lang="es-ES" sz="4800" spc="-1" strike="noStrike">
              <a:latin typeface="Arial"/>
            </a:endParaRPr>
          </a:p>
        </p:txBody>
      </p:sp>
      <p:sp>
        <p:nvSpPr>
          <p:cNvPr id="252"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253" name="Imagen 1" descr=""/>
          <p:cNvPicPr/>
          <p:nvPr/>
        </p:nvPicPr>
        <p:blipFill>
          <a:blip r:embed="rId1"/>
          <a:stretch/>
        </p:blipFill>
        <p:spPr>
          <a:xfrm>
            <a:off x="6144840" y="3189960"/>
            <a:ext cx="2879640" cy="2879640"/>
          </a:xfrm>
          <a:prstGeom prst="rect">
            <a:avLst/>
          </a:prstGeom>
          <a:ln w="0">
            <a:noFill/>
          </a:ln>
        </p:spPr>
      </p:pic>
      <p:pic>
        <p:nvPicPr>
          <p:cNvPr id="254" name="Imagen 2" descr=""/>
          <p:cNvPicPr/>
          <p:nvPr/>
        </p:nvPicPr>
        <p:blipFill>
          <a:blip r:embed="rId2"/>
          <a:stretch/>
        </p:blipFill>
        <p:spPr>
          <a:xfrm>
            <a:off x="8904240" y="2709000"/>
            <a:ext cx="2879640" cy="2879640"/>
          </a:xfrm>
          <a:prstGeom prst="rect">
            <a:avLst/>
          </a:prstGeom>
          <a:ln w="0">
            <a:noFill/>
          </a:ln>
        </p:spPr>
      </p:pic>
      <p:pic>
        <p:nvPicPr>
          <p:cNvPr id="255" name="Imagen 3" descr=""/>
          <p:cNvPicPr/>
          <p:nvPr/>
        </p:nvPicPr>
        <p:blipFill>
          <a:blip r:embed="rId3"/>
          <a:stretch/>
        </p:blipFill>
        <p:spPr>
          <a:xfrm>
            <a:off x="3408840" y="2709000"/>
            <a:ext cx="2879640" cy="2879640"/>
          </a:xfrm>
          <a:prstGeom prst="rect">
            <a:avLst/>
          </a:prstGeom>
          <a:ln w="0">
            <a:noFill/>
          </a:ln>
        </p:spPr>
      </p:pic>
      <p:pic>
        <p:nvPicPr>
          <p:cNvPr id="256" name="Imagen 4" descr=""/>
          <p:cNvPicPr/>
          <p:nvPr/>
        </p:nvPicPr>
        <p:blipFill>
          <a:blip r:embed="rId4"/>
          <a:stretch/>
        </p:blipFill>
        <p:spPr>
          <a:xfrm>
            <a:off x="563040" y="3102120"/>
            <a:ext cx="2879640" cy="2879640"/>
          </a:xfrm>
          <a:prstGeom prst="rect">
            <a:avLst/>
          </a:prstGeom>
          <a:ln w="0">
            <a:noFill/>
          </a:ln>
        </p:spPr>
      </p:pic>
      <p:pic>
        <p:nvPicPr>
          <p:cNvPr id="257" name="Imagen 7" descr=""/>
          <p:cNvPicPr/>
          <p:nvPr/>
        </p:nvPicPr>
        <p:blipFill>
          <a:blip r:embed="rId5"/>
          <a:stretch/>
        </p:blipFill>
        <p:spPr>
          <a:xfrm>
            <a:off x="9312120" y="0"/>
            <a:ext cx="2879640" cy="28796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8" name="Imagen 7" descr=""/>
          <p:cNvPicPr/>
          <p:nvPr/>
        </p:nvPicPr>
        <p:blipFill>
          <a:blip r:embed="rId1"/>
          <a:srcRect l="0" t="9261" r="0" b="0"/>
          <a:stretch/>
        </p:blipFill>
        <p:spPr>
          <a:xfrm>
            <a:off x="792720" y="0"/>
            <a:ext cx="6970680" cy="3284640"/>
          </a:xfrm>
          <a:prstGeom prst="rect">
            <a:avLst/>
          </a:prstGeom>
          <a:ln w="0">
            <a:noFill/>
          </a:ln>
        </p:spPr>
      </p:pic>
      <p:sp>
        <p:nvSpPr>
          <p:cNvPr id="259"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60" name="CustomShape 2"/>
          <p:cNvSpPr/>
          <p:nvPr/>
        </p:nvSpPr>
        <p:spPr>
          <a:xfrm>
            <a:off x="7954200" y="2277000"/>
            <a:ext cx="4054680" cy="2661480"/>
          </a:xfrm>
          <a:prstGeom prst="rect">
            <a:avLst/>
          </a:prstGeom>
          <a:noFill/>
          <a:ln w="0">
            <a:noFill/>
          </a:ln>
        </p:spPr>
        <p:style>
          <a:lnRef idx="0"/>
          <a:fillRef idx="0"/>
          <a:effectRef idx="0"/>
          <a:fontRef idx="minor"/>
        </p:style>
        <p:txBody>
          <a:bodyPr anchor="ctr">
            <a:noAutofit/>
          </a:bodyPr>
          <a:p>
            <a:pPr algn="ctr">
              <a:lnSpc>
                <a:spcPct val="100000"/>
              </a:lnSpc>
            </a:pPr>
            <a:r>
              <a:rPr b="1" lang="es-ES" sz="2400" spc="-1" strike="noStrike">
                <a:solidFill>
                  <a:srgbClr val="009999"/>
                </a:solidFill>
                <a:latin typeface="Arial"/>
              </a:rPr>
              <a:t>Pareja o arrastre</a:t>
            </a:r>
            <a:endParaRPr b="0" lang="es-ES" sz="2400" spc="-1" strike="noStrike">
              <a:latin typeface="Arial"/>
            </a:endParaRPr>
          </a:p>
          <a:p>
            <a:pPr algn="ctr">
              <a:lnSpc>
                <a:spcPct val="100000"/>
              </a:lnSpc>
            </a:pPr>
            <a:r>
              <a:rPr b="0" lang="es-ES" sz="1800" spc="-1" strike="noStrike">
                <a:solidFill>
                  <a:srgbClr val="211d1e"/>
                </a:solidFill>
                <a:latin typeface="Arial"/>
              </a:rPr>
              <a:t>Con este arte se capturan especies como el </a:t>
            </a:r>
            <a:r>
              <a:rPr b="1" lang="es-ES" sz="2400" spc="-1" strike="noStrike">
                <a:solidFill>
                  <a:srgbClr val="cc00cc"/>
                </a:solidFill>
                <a:latin typeface="Arial"/>
              </a:rPr>
              <a:t>pulpo</a:t>
            </a:r>
            <a:r>
              <a:rPr b="0" lang="es-ES" sz="2400" spc="-1" strike="noStrike">
                <a:solidFill>
                  <a:srgbClr val="000000"/>
                </a:solidFill>
                <a:latin typeface="Arial"/>
              </a:rPr>
              <a:t>,</a:t>
            </a:r>
            <a:r>
              <a:rPr b="1" lang="es-ES" sz="2400" spc="-1" strike="noStrike">
                <a:solidFill>
                  <a:srgbClr val="cc00cc"/>
                </a:solidFill>
                <a:latin typeface="Arial"/>
              </a:rPr>
              <a:t> </a:t>
            </a:r>
            <a:r>
              <a:rPr b="0" lang="es-ES" sz="2400" spc="-1" strike="noStrike">
                <a:solidFill>
                  <a:srgbClr val="000000"/>
                </a:solidFill>
                <a:latin typeface="Arial"/>
              </a:rPr>
              <a:t>la</a:t>
            </a:r>
            <a:r>
              <a:rPr b="1" lang="es-ES" sz="2400" spc="-1" strike="noStrike">
                <a:solidFill>
                  <a:srgbClr val="cc00cc"/>
                </a:solidFill>
                <a:latin typeface="Arial"/>
              </a:rPr>
              <a:t> pescadilla</a:t>
            </a:r>
            <a:r>
              <a:rPr b="0" lang="es-ES" sz="2400" spc="-1" strike="noStrike">
                <a:solidFill>
                  <a:srgbClr val="000000"/>
                </a:solidFill>
                <a:latin typeface="Arial"/>
              </a:rPr>
              <a:t>, el </a:t>
            </a:r>
            <a:r>
              <a:rPr b="1" lang="es-ES" sz="2400" spc="-1" strike="noStrike">
                <a:solidFill>
                  <a:srgbClr val="cc00cc"/>
                </a:solidFill>
                <a:latin typeface="Arial"/>
              </a:rPr>
              <a:t>salmonete blanco </a:t>
            </a:r>
            <a:r>
              <a:rPr b="0" lang="es-ES" sz="2400" spc="-1" strike="noStrike">
                <a:solidFill>
                  <a:srgbClr val="000000"/>
                </a:solidFill>
                <a:latin typeface="Arial"/>
              </a:rPr>
              <a:t>o la </a:t>
            </a:r>
            <a:r>
              <a:rPr b="1" lang="es-ES" sz="2400" spc="-1" strike="noStrike">
                <a:solidFill>
                  <a:srgbClr val="cc00cc"/>
                </a:solidFill>
                <a:latin typeface="Arial"/>
              </a:rPr>
              <a:t>gamba roja</a:t>
            </a:r>
            <a:r>
              <a:rPr b="0" lang="es-ES" sz="1800" spc="-1" strike="noStrike">
                <a:solidFill>
                  <a:srgbClr val="cc00cc"/>
                </a:solidFill>
                <a:latin typeface="Arial"/>
              </a:rPr>
              <a:t>.</a:t>
            </a:r>
            <a:r>
              <a:rPr b="1" lang="es-ES" sz="1800" spc="-1" strike="noStrike">
                <a:solidFill>
                  <a:srgbClr val="cc00cc"/>
                </a:solidFill>
                <a:latin typeface="Arial"/>
              </a:rPr>
              <a:t> </a:t>
            </a:r>
            <a:endParaRPr b="0" lang="es-ES" sz="1800" spc="-1" strike="noStrike">
              <a:latin typeface="Arial"/>
            </a:endParaRPr>
          </a:p>
        </p:txBody>
      </p:sp>
      <p:sp>
        <p:nvSpPr>
          <p:cNvPr id="261"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262" name="CustomShape 4"/>
          <p:cNvSpPr/>
          <p:nvPr/>
        </p:nvSpPr>
        <p:spPr>
          <a:xfrm>
            <a:off x="774360" y="3432600"/>
            <a:ext cx="6491520" cy="1736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1800" spc="-1" strike="noStrike">
                <a:solidFill>
                  <a:srgbClr val="211d1e"/>
                </a:solidFill>
                <a:latin typeface="Arial"/>
              </a:rPr>
              <a:t>Pesca de arrastre </a:t>
            </a:r>
            <a:r>
              <a:rPr b="0" lang="es-ES" sz="1800" spc="-1" strike="noStrike">
                <a:solidFill>
                  <a:srgbClr val="211d1e"/>
                </a:solidFill>
                <a:latin typeface="Arial"/>
              </a:rPr>
              <a:t>consiste en una red en forma de </a:t>
            </a:r>
            <a:r>
              <a:rPr b="1" lang="es-ES" sz="1800" spc="-1" strike="noStrike">
                <a:solidFill>
                  <a:srgbClr val="211d1e"/>
                </a:solidFill>
                <a:latin typeface="Arial"/>
              </a:rPr>
              <a:t>cono</a:t>
            </a:r>
            <a:r>
              <a:rPr b="0" lang="es-ES" sz="1800" spc="-1" strike="noStrike">
                <a:solidFill>
                  <a:srgbClr val="211d1e"/>
                </a:solidFill>
                <a:latin typeface="Arial"/>
              </a:rPr>
              <a:t>, cerrado por un copo o saco, que se desplaza por el fondo marino. Es remolcada desde la superficie por una embarcación mediante dos cables de acero y, para mantener la red abierta horizontalmente durante la pesca, se utiliza una pareja de planchas de acero denominadas puertas. </a:t>
            </a:r>
            <a:endParaRPr b="0" lang="es-ES" sz="1800" spc="-1" strike="noStrike">
              <a:latin typeface="Arial"/>
            </a:endParaRPr>
          </a:p>
        </p:txBody>
      </p:sp>
      <p:pic>
        <p:nvPicPr>
          <p:cNvPr id="263" name="Imagen 3" descr=""/>
          <p:cNvPicPr/>
          <p:nvPr/>
        </p:nvPicPr>
        <p:blipFill>
          <a:blip r:embed="rId2"/>
          <a:stretch/>
        </p:blipFill>
        <p:spPr>
          <a:xfrm>
            <a:off x="7637400" y="692640"/>
            <a:ext cx="4569840" cy="1583640"/>
          </a:xfrm>
          <a:prstGeom prst="rect">
            <a:avLst/>
          </a:prstGeom>
          <a:ln w="0">
            <a:noFill/>
          </a:ln>
        </p:spPr>
      </p:pic>
      <p:pic>
        <p:nvPicPr>
          <p:cNvPr id="264" name="Imagen 2" descr=""/>
          <p:cNvPicPr/>
          <p:nvPr/>
        </p:nvPicPr>
        <p:blipFill>
          <a:blip r:embed="rId3"/>
          <a:stretch/>
        </p:blipFill>
        <p:spPr>
          <a:xfrm>
            <a:off x="10920600" y="-119520"/>
            <a:ext cx="1459080" cy="1459080"/>
          </a:xfrm>
          <a:prstGeom prst="rect">
            <a:avLst/>
          </a:prstGeom>
          <a:ln w="0">
            <a:noFill/>
          </a:ln>
        </p:spPr>
      </p:pic>
      <p:sp>
        <p:nvSpPr>
          <p:cNvPr id="265" name="CustomShape 5"/>
          <p:cNvSpPr/>
          <p:nvPr/>
        </p:nvSpPr>
        <p:spPr>
          <a:xfrm>
            <a:off x="4537440" y="313668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67"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268" name="CustomShape 3"/>
          <p:cNvSpPr/>
          <p:nvPr/>
        </p:nvSpPr>
        <p:spPr>
          <a:xfrm>
            <a:off x="695520" y="3446280"/>
            <a:ext cx="6491520" cy="2010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211d1e"/>
                </a:solidFill>
                <a:latin typeface="Arial"/>
              </a:rPr>
              <a:t>Consiste en </a:t>
            </a:r>
            <a:r>
              <a:rPr b="1" lang="es-ES" sz="1800" spc="-1" strike="noStrike">
                <a:solidFill>
                  <a:srgbClr val="211d1e"/>
                </a:solidFill>
                <a:latin typeface="Arial"/>
              </a:rPr>
              <a:t>tres redes superpuestas que forman una pared </a:t>
            </a:r>
            <a:r>
              <a:rPr b="0" lang="es-ES" sz="1800" spc="-1" strike="noStrike">
                <a:solidFill>
                  <a:srgbClr val="211d1e"/>
                </a:solidFill>
                <a:latin typeface="Arial"/>
              </a:rPr>
              <a:t>de jarcia que se cala en el fondo del mar. A las dos capas exteriores se las conoce como “almitanes” y están confeccionadas con una malla más ancha que la de la capa interior o central, denominada “paño”, que es </a:t>
            </a:r>
            <a:r>
              <a:rPr b="1" lang="es-ES" sz="1800" spc="-1" strike="noStrike">
                <a:solidFill>
                  <a:srgbClr val="211d1e"/>
                </a:solidFill>
                <a:latin typeface="Arial"/>
              </a:rPr>
              <a:t>donde queda finalmente atrapado el pescado tras atravesar las redes externas</a:t>
            </a:r>
            <a:r>
              <a:rPr b="0" lang="es-ES" sz="1800" spc="-1" strike="noStrike">
                <a:solidFill>
                  <a:srgbClr val="211d1e"/>
                </a:solidFill>
                <a:latin typeface="Arial"/>
              </a:rPr>
              <a:t>. </a:t>
            </a:r>
            <a:endParaRPr b="0" lang="es-ES" sz="1800" spc="-1" strike="noStrike">
              <a:latin typeface="Arial"/>
            </a:endParaRPr>
          </a:p>
        </p:txBody>
      </p:sp>
      <p:sp>
        <p:nvSpPr>
          <p:cNvPr id="269" name="CustomShape 4"/>
          <p:cNvSpPr/>
          <p:nvPr/>
        </p:nvSpPr>
        <p:spPr>
          <a:xfrm>
            <a:off x="8472240" y="3479400"/>
            <a:ext cx="3550680" cy="2397600"/>
          </a:xfrm>
          <a:prstGeom prst="rect">
            <a:avLst/>
          </a:prstGeom>
          <a:noFill/>
          <a:ln w="0">
            <a:noFill/>
          </a:ln>
        </p:spPr>
        <p:style>
          <a:lnRef idx="0"/>
          <a:fillRef idx="0"/>
          <a:effectRef idx="0"/>
          <a:fontRef idx="minor"/>
        </p:style>
        <p:txBody>
          <a:bodyPr anchor="ctr">
            <a:noAutofit/>
          </a:bodyPr>
          <a:p>
            <a:pPr algn="ctr">
              <a:lnSpc>
                <a:spcPct val="100000"/>
              </a:lnSpc>
            </a:pPr>
            <a:r>
              <a:rPr b="1" lang="es-ES" sz="2400" spc="-1" strike="noStrike">
                <a:solidFill>
                  <a:srgbClr val="009999"/>
                </a:solidFill>
                <a:latin typeface="Arial"/>
              </a:rPr>
              <a:t>Trasmallo</a:t>
            </a:r>
            <a:endParaRPr b="0" lang="es-ES" sz="2400" spc="-1" strike="noStrike">
              <a:latin typeface="Arial"/>
            </a:endParaRPr>
          </a:p>
          <a:p>
            <a:pPr algn="ctr">
              <a:lnSpc>
                <a:spcPct val="100000"/>
              </a:lnSpc>
            </a:pPr>
            <a:r>
              <a:rPr b="0" lang="es-ES" sz="1800" spc="-1" strike="noStrike">
                <a:solidFill>
                  <a:srgbClr val="211d1e"/>
                </a:solidFill>
                <a:latin typeface="Arial"/>
              </a:rPr>
              <a:t>Con este arte se capturan especies como: </a:t>
            </a:r>
            <a:r>
              <a:rPr b="1" lang="pt-BR" sz="2400" spc="-1" strike="noStrike">
                <a:solidFill>
                  <a:srgbClr val="cc00cc"/>
                </a:solidFill>
                <a:latin typeface="Arial"/>
              </a:rPr>
              <a:t>salmonetes rojos</a:t>
            </a:r>
            <a:r>
              <a:rPr b="0" lang="pt-BR" sz="1800" spc="-1" strike="noStrike">
                <a:solidFill>
                  <a:srgbClr val="211d1e"/>
                </a:solidFill>
                <a:latin typeface="Arial"/>
              </a:rPr>
              <a:t>,</a:t>
            </a:r>
            <a:r>
              <a:rPr b="1" lang="pt-BR" sz="2400" spc="-1" strike="noStrike">
                <a:solidFill>
                  <a:srgbClr val="cc00cc"/>
                </a:solidFill>
                <a:latin typeface="Arial"/>
              </a:rPr>
              <a:t> jibias o sepias</a:t>
            </a:r>
            <a:r>
              <a:rPr b="0" lang="pt-BR" sz="1800" spc="-1" strike="noStrike">
                <a:solidFill>
                  <a:srgbClr val="211d1e"/>
                </a:solidFill>
                <a:latin typeface="Arial"/>
              </a:rPr>
              <a:t>,</a:t>
            </a:r>
            <a:r>
              <a:rPr b="1" lang="pt-BR" sz="2400" spc="-1" strike="noStrike">
                <a:solidFill>
                  <a:srgbClr val="cc00cc"/>
                </a:solidFill>
                <a:latin typeface="Arial"/>
              </a:rPr>
              <a:t> gallineta o cabracho</a:t>
            </a:r>
            <a:r>
              <a:rPr b="0" lang="pt-BR" sz="1800" spc="-1" strike="noStrike">
                <a:solidFill>
                  <a:srgbClr val="211d1e"/>
                </a:solidFill>
                <a:latin typeface="Arial"/>
              </a:rPr>
              <a:t>,</a:t>
            </a:r>
            <a:r>
              <a:rPr b="1" lang="pt-BR" sz="2400" spc="-1" strike="noStrike">
                <a:solidFill>
                  <a:srgbClr val="cc00cc"/>
                </a:solidFill>
                <a:latin typeface="Arial"/>
              </a:rPr>
              <a:t> o zapo o miracielo</a:t>
            </a:r>
            <a:r>
              <a:rPr b="0" lang="es-ES" sz="1800" spc="-1" strike="noStrike">
                <a:solidFill>
                  <a:srgbClr val="211d1e"/>
                </a:solidFill>
                <a:latin typeface="Arial"/>
              </a:rPr>
              <a:t>...</a:t>
            </a:r>
            <a:r>
              <a:rPr b="1" lang="es-ES" sz="1800" spc="-1" strike="noStrike">
                <a:solidFill>
                  <a:srgbClr val="cc00cc"/>
                </a:solidFill>
                <a:latin typeface="Arial"/>
              </a:rPr>
              <a:t> </a:t>
            </a:r>
            <a:endParaRPr b="0" lang="es-ES" sz="1800" spc="-1" strike="noStrike">
              <a:latin typeface="Arial"/>
            </a:endParaRPr>
          </a:p>
        </p:txBody>
      </p:sp>
      <p:pic>
        <p:nvPicPr>
          <p:cNvPr id="270" name="Imagen 8" descr=""/>
          <p:cNvPicPr/>
          <p:nvPr/>
        </p:nvPicPr>
        <p:blipFill>
          <a:blip r:embed="rId1"/>
          <a:stretch/>
        </p:blipFill>
        <p:spPr>
          <a:xfrm>
            <a:off x="741600" y="535680"/>
            <a:ext cx="7327440" cy="2539800"/>
          </a:xfrm>
          <a:prstGeom prst="rect">
            <a:avLst/>
          </a:prstGeom>
          <a:ln w="0">
            <a:noFill/>
          </a:ln>
        </p:spPr>
      </p:pic>
      <p:pic>
        <p:nvPicPr>
          <p:cNvPr id="271" name="Imagen 7" descr=""/>
          <p:cNvPicPr/>
          <p:nvPr/>
        </p:nvPicPr>
        <p:blipFill>
          <a:blip r:embed="rId2"/>
          <a:srcRect l="0" t="13836" r="10247" b="39457"/>
          <a:stretch/>
        </p:blipFill>
        <p:spPr>
          <a:xfrm>
            <a:off x="7320240" y="535680"/>
            <a:ext cx="4896360" cy="254772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73" name="CustomShape 2"/>
          <p:cNvSpPr/>
          <p:nvPr/>
        </p:nvSpPr>
        <p:spPr>
          <a:xfrm>
            <a:off x="7896240" y="3434760"/>
            <a:ext cx="4054680" cy="1754640"/>
          </a:xfrm>
          <a:prstGeom prst="rect">
            <a:avLst/>
          </a:prstGeom>
          <a:noFill/>
          <a:ln w="0">
            <a:noFill/>
          </a:ln>
        </p:spPr>
        <p:style>
          <a:lnRef idx="0"/>
          <a:fillRef idx="0"/>
          <a:effectRef idx="0"/>
          <a:fontRef idx="minor"/>
        </p:style>
        <p:txBody>
          <a:bodyPr anchor="ctr">
            <a:noAutofit/>
          </a:bodyPr>
          <a:p>
            <a:pPr algn="ctr">
              <a:lnSpc>
                <a:spcPct val="100000"/>
              </a:lnSpc>
            </a:pPr>
            <a:r>
              <a:rPr b="1" lang="es-ES" sz="2400" spc="-1" strike="noStrike">
                <a:solidFill>
                  <a:srgbClr val="009999"/>
                </a:solidFill>
                <a:latin typeface="Arial"/>
              </a:rPr>
              <a:t>Marrajera – palangre</a:t>
            </a:r>
            <a:endParaRPr b="0" lang="es-ES" sz="2400" spc="-1" strike="noStrike">
              <a:latin typeface="Arial"/>
            </a:endParaRPr>
          </a:p>
          <a:p>
            <a:pPr algn="ctr">
              <a:lnSpc>
                <a:spcPct val="100000"/>
              </a:lnSpc>
            </a:pPr>
            <a:r>
              <a:rPr b="0" lang="es-ES" sz="1800" spc="-1" strike="noStrike">
                <a:solidFill>
                  <a:srgbClr val="211d1e"/>
                </a:solidFill>
                <a:latin typeface="Arial"/>
              </a:rPr>
              <a:t>Con este arte se capturan especies como: </a:t>
            </a:r>
            <a:r>
              <a:rPr b="1" lang="es-ES" sz="2400" spc="-1" strike="noStrike">
                <a:solidFill>
                  <a:srgbClr val="cc00cc"/>
                </a:solidFill>
                <a:latin typeface="Arial"/>
              </a:rPr>
              <a:t>atún</a:t>
            </a:r>
            <a:r>
              <a:rPr b="0" lang="es-ES" sz="1800" spc="-1" strike="noStrike">
                <a:solidFill>
                  <a:srgbClr val="211d1e"/>
                </a:solidFill>
                <a:latin typeface="Arial"/>
              </a:rPr>
              <a:t>, </a:t>
            </a:r>
            <a:r>
              <a:rPr b="1" lang="es-ES" sz="2400" spc="-1" strike="noStrike">
                <a:solidFill>
                  <a:srgbClr val="cc00cc"/>
                </a:solidFill>
                <a:latin typeface="Arial"/>
              </a:rPr>
              <a:t>emperador</a:t>
            </a:r>
            <a:r>
              <a:rPr b="0" lang="es-ES" sz="1800" spc="-1" strike="noStrike">
                <a:solidFill>
                  <a:srgbClr val="211d1e"/>
                </a:solidFill>
                <a:latin typeface="Arial"/>
              </a:rPr>
              <a:t>, </a:t>
            </a:r>
            <a:r>
              <a:rPr b="1" lang="es-ES" sz="2400" spc="-1" strike="noStrike">
                <a:solidFill>
                  <a:srgbClr val="cc00cc"/>
                </a:solidFill>
                <a:latin typeface="Arial"/>
              </a:rPr>
              <a:t>marrajo</a:t>
            </a:r>
            <a:r>
              <a:rPr b="0" lang="es-ES" sz="1800" spc="-1" strike="noStrike">
                <a:solidFill>
                  <a:srgbClr val="211d1e"/>
                </a:solidFill>
                <a:latin typeface="Arial"/>
              </a:rPr>
              <a:t>...</a:t>
            </a:r>
            <a:r>
              <a:rPr b="1" lang="es-ES" sz="1800" spc="-1" strike="noStrike">
                <a:solidFill>
                  <a:srgbClr val="cc00cc"/>
                </a:solidFill>
                <a:latin typeface="Arial"/>
              </a:rPr>
              <a:t> </a:t>
            </a:r>
            <a:endParaRPr b="0" lang="es-ES" sz="1800" spc="-1" strike="noStrike">
              <a:latin typeface="Arial"/>
            </a:endParaRPr>
          </a:p>
        </p:txBody>
      </p:sp>
      <p:sp>
        <p:nvSpPr>
          <p:cNvPr id="274"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275" name="CustomShape 4"/>
          <p:cNvSpPr/>
          <p:nvPr/>
        </p:nvSpPr>
        <p:spPr>
          <a:xfrm>
            <a:off x="774360" y="3845520"/>
            <a:ext cx="6491520" cy="2010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211d1e"/>
                </a:solidFill>
                <a:latin typeface="Arial"/>
              </a:rPr>
              <a:t>Aparejo de pesca compuesto por una línea principal de cuerda, denominada </a:t>
            </a:r>
            <a:r>
              <a:rPr b="1" lang="es-ES" sz="1800" spc="-1" strike="noStrike">
                <a:solidFill>
                  <a:srgbClr val="211d1e"/>
                </a:solidFill>
                <a:latin typeface="Arial"/>
              </a:rPr>
              <a:t>madre</a:t>
            </a:r>
            <a:r>
              <a:rPr b="0" lang="es-ES" sz="1800" spc="-1" strike="noStrike">
                <a:solidFill>
                  <a:srgbClr val="211d1e"/>
                </a:solidFill>
                <a:latin typeface="Arial"/>
              </a:rPr>
              <a:t>, de considerable longitud y sostenida por </a:t>
            </a:r>
            <a:r>
              <a:rPr b="1" lang="es-ES" sz="1800" spc="-1" strike="noStrike">
                <a:solidFill>
                  <a:srgbClr val="211d1e"/>
                </a:solidFill>
                <a:latin typeface="Arial"/>
              </a:rPr>
              <a:t>boyas</a:t>
            </a:r>
            <a:r>
              <a:rPr b="0" lang="es-ES" sz="1800" spc="-1" strike="noStrike">
                <a:solidFill>
                  <a:srgbClr val="211d1e"/>
                </a:solidFill>
                <a:latin typeface="Arial"/>
              </a:rPr>
              <a:t>. De ella penden, a intervalos, otras cuerdas más finas llamadas </a:t>
            </a:r>
            <a:r>
              <a:rPr b="1" lang="es-ES" sz="1800" spc="-1" strike="noStrike">
                <a:solidFill>
                  <a:srgbClr val="211d1e"/>
                </a:solidFill>
                <a:latin typeface="Arial"/>
              </a:rPr>
              <a:t>brazolas</a:t>
            </a:r>
            <a:r>
              <a:rPr b="0" lang="es-ES" sz="1800" spc="-1" strike="noStrike">
                <a:solidFill>
                  <a:srgbClr val="211d1e"/>
                </a:solidFill>
                <a:latin typeface="Arial"/>
              </a:rPr>
              <a:t>, en cuyos extremos finales se empatillan </a:t>
            </a:r>
            <a:r>
              <a:rPr b="1" lang="es-ES" sz="1800" spc="-1" strike="noStrike">
                <a:solidFill>
                  <a:srgbClr val="211d1e"/>
                </a:solidFill>
                <a:latin typeface="Arial"/>
              </a:rPr>
              <a:t>anzuelos</a:t>
            </a:r>
            <a:r>
              <a:rPr b="0" lang="es-ES" sz="1800" spc="-1" strike="noStrike">
                <a:solidFill>
                  <a:srgbClr val="211d1e"/>
                </a:solidFill>
                <a:latin typeface="Arial"/>
              </a:rPr>
              <a:t>. Antes de ser sumergidos en el mar, estos anzuelos se encarnan con el </a:t>
            </a:r>
            <a:r>
              <a:rPr b="1" lang="es-ES" sz="1800" spc="-1" strike="noStrike">
                <a:solidFill>
                  <a:srgbClr val="211d1e"/>
                </a:solidFill>
                <a:latin typeface="Arial"/>
              </a:rPr>
              <a:t>cebo</a:t>
            </a:r>
            <a:r>
              <a:rPr b="0" lang="es-ES" sz="1800" spc="-1" strike="noStrike">
                <a:solidFill>
                  <a:srgbClr val="211d1e"/>
                </a:solidFill>
                <a:latin typeface="Arial"/>
              </a:rPr>
              <a:t> que atraerá al pescado de gran tamaño</a:t>
            </a:r>
            <a:endParaRPr b="0" lang="es-ES" sz="1800" spc="-1" strike="noStrike">
              <a:latin typeface="Arial"/>
            </a:endParaRPr>
          </a:p>
        </p:txBody>
      </p:sp>
      <p:pic>
        <p:nvPicPr>
          <p:cNvPr id="276" name="Imagen 12" descr=""/>
          <p:cNvPicPr/>
          <p:nvPr/>
        </p:nvPicPr>
        <p:blipFill>
          <a:blip r:embed="rId1"/>
          <a:stretch/>
        </p:blipFill>
        <p:spPr>
          <a:xfrm>
            <a:off x="774360" y="63360"/>
            <a:ext cx="6720120" cy="3590640"/>
          </a:xfrm>
          <a:prstGeom prst="rect">
            <a:avLst/>
          </a:prstGeom>
          <a:ln w="0">
            <a:noFill/>
          </a:ln>
        </p:spPr>
      </p:pic>
      <p:pic>
        <p:nvPicPr>
          <p:cNvPr id="277" name="Imagen 10" descr=""/>
          <p:cNvPicPr/>
          <p:nvPr/>
        </p:nvPicPr>
        <p:blipFill>
          <a:blip r:embed="rId2"/>
          <a:stretch/>
        </p:blipFill>
        <p:spPr>
          <a:xfrm>
            <a:off x="7188480" y="1433160"/>
            <a:ext cx="5002920" cy="1733760"/>
          </a:xfrm>
          <a:prstGeom prst="rect">
            <a:avLst/>
          </a:prstGeom>
          <a:ln w="0">
            <a:noFill/>
          </a:ln>
        </p:spPr>
      </p:pic>
      <p:pic>
        <p:nvPicPr>
          <p:cNvPr id="278" name="Imagen 9" descr=""/>
          <p:cNvPicPr/>
          <p:nvPr/>
        </p:nvPicPr>
        <p:blipFill>
          <a:blip r:embed="rId3"/>
          <a:stretch/>
        </p:blipFill>
        <p:spPr>
          <a:xfrm>
            <a:off x="10704600" y="-103320"/>
            <a:ext cx="1656000" cy="1656000"/>
          </a:xfrm>
          <a:prstGeom prst="rect">
            <a:avLst/>
          </a:prstGeom>
          <a:ln w="0">
            <a:noFill/>
          </a:ln>
        </p:spPr>
      </p:pic>
      <p:sp>
        <p:nvSpPr>
          <p:cNvPr id="279" name="CustomShape 5"/>
          <p:cNvSpPr/>
          <p:nvPr/>
        </p:nvSpPr>
        <p:spPr>
          <a:xfrm>
            <a:off x="4275360" y="348984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55" name="CustomShape 2"/>
          <p:cNvSpPr/>
          <p:nvPr/>
        </p:nvSpPr>
        <p:spPr>
          <a:xfrm>
            <a:off x="1127520" y="631440"/>
            <a:ext cx="9984600" cy="1563840"/>
          </a:xfrm>
          <a:prstGeom prst="rect">
            <a:avLst/>
          </a:prstGeom>
          <a:noFill/>
          <a:ln w="0">
            <a:noFill/>
          </a:ln>
        </p:spPr>
        <p:style>
          <a:lnRef idx="0"/>
          <a:fillRef idx="0"/>
          <a:effectRef idx="0"/>
          <a:fontRef idx="minor"/>
        </p:style>
        <p:txBody>
          <a:bodyPr anchor="ctr">
            <a:noAutofit/>
          </a:bodyPr>
          <a:p>
            <a:pPr algn="r">
              <a:lnSpc>
                <a:spcPct val="100000"/>
              </a:lnSpc>
            </a:pPr>
            <a:r>
              <a:rPr b="0" lang="es-ES" sz="4800" spc="-1" strike="noStrike">
                <a:solidFill>
                  <a:srgbClr val="000000"/>
                </a:solidFill>
                <a:latin typeface="Arial"/>
              </a:rPr>
              <a:t>Ubicación del </a:t>
            </a:r>
            <a:r>
              <a:rPr b="1" lang="es-ES" sz="4800" spc="-1" strike="noStrike">
                <a:solidFill>
                  <a:srgbClr val="009999"/>
                </a:solidFill>
                <a:latin typeface="Arial"/>
              </a:rPr>
              <a:t>puerto pesquero </a:t>
            </a:r>
            <a:r>
              <a:rPr b="0" lang="es-ES" sz="4800" spc="-1" strike="noStrike">
                <a:solidFill>
                  <a:srgbClr val="000000"/>
                </a:solidFill>
                <a:latin typeface="Arial"/>
              </a:rPr>
              <a:t>de</a:t>
            </a:r>
            <a:r>
              <a:rPr b="1" lang="es-ES" sz="4800" spc="-1" strike="noStrike">
                <a:solidFill>
                  <a:srgbClr val="009999"/>
                </a:solidFill>
                <a:latin typeface="Arial"/>
              </a:rPr>
              <a:t> Águilas</a:t>
            </a:r>
            <a:r>
              <a:rPr b="0" lang="es-ES" sz="4800" spc="-1" strike="noStrike">
                <a:solidFill>
                  <a:srgbClr val="000000"/>
                </a:solidFill>
                <a:latin typeface="Arial"/>
              </a:rPr>
              <a:t> </a:t>
            </a:r>
            <a:endParaRPr b="0" lang="es-ES" sz="4800" spc="-1" strike="noStrike">
              <a:latin typeface="Arial"/>
            </a:endParaRPr>
          </a:p>
        </p:txBody>
      </p:sp>
      <p:sp>
        <p:nvSpPr>
          <p:cNvPr id="56"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57" name="Imagen 2" descr=""/>
          <p:cNvPicPr/>
          <p:nvPr/>
        </p:nvPicPr>
        <p:blipFill>
          <a:blip r:embed="rId1"/>
          <a:stretch/>
        </p:blipFill>
        <p:spPr>
          <a:xfrm>
            <a:off x="1487520" y="1772640"/>
            <a:ext cx="6784560" cy="3816000"/>
          </a:xfrm>
          <a:prstGeom prst="rect">
            <a:avLst/>
          </a:prstGeom>
          <a:ln w="0">
            <a:noFill/>
          </a:ln>
        </p:spPr>
      </p:pic>
      <p:sp>
        <p:nvSpPr>
          <p:cNvPr id="58" name="CustomShape 4"/>
          <p:cNvSpPr/>
          <p:nvPr/>
        </p:nvSpPr>
        <p:spPr>
          <a:xfrm>
            <a:off x="3659040" y="3905640"/>
            <a:ext cx="899640" cy="899640"/>
          </a:xfrm>
          <a:prstGeom prst="ellipse">
            <a:avLst/>
          </a:prstGeom>
          <a:noFill/>
          <a:ln cap="rnd" w="50800">
            <a:solidFill>
              <a:srgbClr val="cc0099"/>
            </a:solidFill>
            <a:bevel/>
          </a:ln>
        </p:spPr>
        <p:style>
          <a:lnRef idx="2">
            <a:schemeClr val="accent1">
              <a:shade val="50000"/>
            </a:schemeClr>
          </a:lnRef>
          <a:fillRef idx="1">
            <a:schemeClr val="accent1"/>
          </a:fillRef>
          <a:effectRef idx="0">
            <a:schemeClr val="accent1"/>
          </a:effectRef>
          <a:fontRef idx="minor"/>
        </p:style>
      </p:sp>
      <p:sp>
        <p:nvSpPr>
          <p:cNvPr id="59" name="CustomShape 5"/>
          <p:cNvSpPr/>
          <p:nvPr/>
        </p:nvSpPr>
        <p:spPr>
          <a:xfrm>
            <a:off x="1496880" y="3905640"/>
            <a:ext cx="2088000" cy="431640"/>
          </a:xfrm>
          <a:custGeom>
            <a:avLst/>
            <a:gdLst/>
            <a:ahLst/>
            <a:rect l="l" t="t" r="r" b="b"/>
            <a:pathLst>
              <a:path w="21600" h="21600">
                <a:moveTo>
                  <a:pt x="0" y="0"/>
                </a:moveTo>
                <a:lnTo>
                  <a:pt x="21600" y="21600"/>
                </a:lnTo>
              </a:path>
            </a:pathLst>
          </a:custGeom>
          <a:noFill/>
          <a:ln w="60325">
            <a:solidFill>
              <a:srgbClr val="50aec8"/>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60" name="CustomShape 6"/>
          <p:cNvSpPr/>
          <p:nvPr/>
        </p:nvSpPr>
        <p:spPr>
          <a:xfrm>
            <a:off x="4948200" y="541188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entr" presetID="1">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nodeType="withEffect" fill="hold" presetClass="entr" presetID="1">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81"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282" name="CustomShape 3"/>
          <p:cNvSpPr/>
          <p:nvPr/>
        </p:nvSpPr>
        <p:spPr>
          <a:xfrm>
            <a:off x="695520" y="3446280"/>
            <a:ext cx="6491520" cy="1736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211d1e"/>
                </a:solidFill>
                <a:latin typeface="Arial"/>
              </a:rPr>
              <a:t>Son </a:t>
            </a:r>
            <a:r>
              <a:rPr b="1" lang="es-ES" sz="1800" spc="-1" strike="noStrike">
                <a:solidFill>
                  <a:srgbClr val="211d1e"/>
                </a:solidFill>
                <a:latin typeface="Arial"/>
              </a:rPr>
              <a:t>redes laberínticas </a:t>
            </a:r>
            <a:r>
              <a:rPr b="0" lang="es-ES" sz="1800" spc="-1" strike="noStrike">
                <a:solidFill>
                  <a:srgbClr val="211d1e"/>
                </a:solidFill>
                <a:latin typeface="Arial"/>
              </a:rPr>
              <a:t>destinadas a enredar en ellas a los peces de costumbres migratorias. La forman una red con anclas, llamada “cola”, que se cala perpendicular a la costa, la cual converge en </a:t>
            </a:r>
            <a:r>
              <a:rPr b="1" lang="es-ES" sz="1800" spc="-1" strike="noStrike">
                <a:solidFill>
                  <a:srgbClr val="211d1e"/>
                </a:solidFill>
                <a:latin typeface="Arial"/>
              </a:rPr>
              <a:t>dos “caracoles</a:t>
            </a:r>
            <a:r>
              <a:rPr b="0" lang="es-ES" sz="1800" spc="-1" strike="noStrike">
                <a:solidFill>
                  <a:srgbClr val="211d1e"/>
                </a:solidFill>
                <a:latin typeface="Arial"/>
              </a:rPr>
              <a:t>” que a su vez desembocan en el copo, que es </a:t>
            </a:r>
            <a:r>
              <a:rPr b="1" lang="es-ES" sz="1800" spc="-1" strike="noStrike">
                <a:solidFill>
                  <a:srgbClr val="211d1e"/>
                </a:solidFill>
                <a:latin typeface="Arial"/>
              </a:rPr>
              <a:t>donde queda atrapado finalmente el pescado.</a:t>
            </a:r>
            <a:endParaRPr b="0" lang="es-ES" sz="1800" spc="-1" strike="noStrike">
              <a:latin typeface="Arial"/>
            </a:endParaRPr>
          </a:p>
        </p:txBody>
      </p:sp>
      <p:sp>
        <p:nvSpPr>
          <p:cNvPr id="283" name="CustomShape 4"/>
          <p:cNvSpPr/>
          <p:nvPr/>
        </p:nvSpPr>
        <p:spPr>
          <a:xfrm>
            <a:off x="8472240" y="3479400"/>
            <a:ext cx="3550680" cy="2397600"/>
          </a:xfrm>
          <a:prstGeom prst="rect">
            <a:avLst/>
          </a:prstGeom>
          <a:noFill/>
          <a:ln w="0">
            <a:noFill/>
          </a:ln>
        </p:spPr>
        <p:style>
          <a:lnRef idx="0"/>
          <a:fillRef idx="0"/>
          <a:effectRef idx="0"/>
          <a:fontRef idx="minor"/>
        </p:style>
        <p:txBody>
          <a:bodyPr anchor="ctr">
            <a:noAutofit/>
          </a:bodyPr>
          <a:p>
            <a:pPr algn="ctr">
              <a:lnSpc>
                <a:spcPct val="100000"/>
              </a:lnSpc>
            </a:pPr>
            <a:r>
              <a:rPr b="1" lang="es-ES" sz="2800" spc="-1" strike="noStrike">
                <a:solidFill>
                  <a:srgbClr val="009999"/>
                </a:solidFill>
                <a:latin typeface="Handlee"/>
              </a:rPr>
              <a:t>Moruna – almadrabilla</a:t>
            </a:r>
            <a:endParaRPr b="0" lang="es-ES" sz="2800" spc="-1" strike="noStrike">
              <a:latin typeface="Arial"/>
            </a:endParaRPr>
          </a:p>
          <a:p>
            <a:pPr algn="ctr">
              <a:lnSpc>
                <a:spcPct val="100000"/>
              </a:lnSpc>
            </a:pPr>
            <a:r>
              <a:rPr b="0" lang="es-ES" sz="2000" spc="-1" strike="noStrike">
                <a:solidFill>
                  <a:srgbClr val="211d1e"/>
                </a:solidFill>
                <a:latin typeface="Handlee"/>
              </a:rPr>
              <a:t>Con este arte se capturan especies como: </a:t>
            </a:r>
            <a:r>
              <a:rPr b="1" lang="pt-BR" sz="2800" spc="-1" strike="noStrike">
                <a:solidFill>
                  <a:srgbClr val="cc00cc"/>
                </a:solidFill>
                <a:latin typeface="Handlee"/>
              </a:rPr>
              <a:t>lechas o pez limón</a:t>
            </a:r>
            <a:r>
              <a:rPr b="0" lang="pt-BR" sz="2000" spc="-1" strike="noStrike">
                <a:solidFill>
                  <a:srgbClr val="211d1e"/>
                </a:solidFill>
                <a:latin typeface="Handlee"/>
              </a:rPr>
              <a:t>,</a:t>
            </a:r>
            <a:r>
              <a:rPr b="1" lang="pt-BR" sz="2800" spc="-1" strike="noStrike">
                <a:solidFill>
                  <a:srgbClr val="cc00cc"/>
                </a:solidFill>
                <a:latin typeface="Handlee"/>
              </a:rPr>
              <a:t> lubinas</a:t>
            </a:r>
            <a:r>
              <a:rPr b="0" lang="pt-BR" sz="2000" spc="-1" strike="noStrike">
                <a:solidFill>
                  <a:srgbClr val="211d1e"/>
                </a:solidFill>
                <a:latin typeface="Handlee"/>
              </a:rPr>
              <a:t>,</a:t>
            </a:r>
            <a:r>
              <a:rPr b="1" lang="pt-BR" sz="2800" spc="-1" strike="noStrike">
                <a:solidFill>
                  <a:srgbClr val="cc00cc"/>
                </a:solidFill>
                <a:latin typeface="Handlee"/>
              </a:rPr>
              <a:t> bonitos</a:t>
            </a:r>
            <a:r>
              <a:rPr b="0" lang="pt-BR" sz="2000" spc="-1" strike="noStrike">
                <a:solidFill>
                  <a:srgbClr val="211d1e"/>
                </a:solidFill>
                <a:latin typeface="Handlee"/>
              </a:rPr>
              <a:t>,</a:t>
            </a:r>
            <a:r>
              <a:rPr b="1" lang="pt-BR" sz="2800" spc="-1" strike="noStrike">
                <a:solidFill>
                  <a:srgbClr val="cc00cc"/>
                </a:solidFill>
                <a:latin typeface="Handlee"/>
              </a:rPr>
              <a:t> espetones</a:t>
            </a:r>
            <a:r>
              <a:rPr b="0" lang="es-ES" sz="2000" spc="-1" strike="noStrike">
                <a:solidFill>
                  <a:srgbClr val="211d1e"/>
                </a:solidFill>
                <a:latin typeface="Handlee"/>
              </a:rPr>
              <a:t>...</a:t>
            </a:r>
            <a:r>
              <a:rPr b="1" lang="es-ES" sz="2000" spc="-1" strike="noStrike">
                <a:solidFill>
                  <a:srgbClr val="cc00cc"/>
                </a:solidFill>
                <a:latin typeface="Handlee"/>
              </a:rPr>
              <a:t> </a:t>
            </a:r>
            <a:endParaRPr b="0" lang="es-ES" sz="2000" spc="-1" strike="noStrike">
              <a:latin typeface="Arial"/>
            </a:endParaRPr>
          </a:p>
        </p:txBody>
      </p:sp>
      <p:pic>
        <p:nvPicPr>
          <p:cNvPr id="284" name="Imagen 2" descr=""/>
          <p:cNvPicPr/>
          <p:nvPr/>
        </p:nvPicPr>
        <p:blipFill>
          <a:blip r:embed="rId1"/>
          <a:stretch/>
        </p:blipFill>
        <p:spPr>
          <a:xfrm>
            <a:off x="887400" y="692640"/>
            <a:ext cx="7478280" cy="2592000"/>
          </a:xfrm>
          <a:prstGeom prst="rect">
            <a:avLst/>
          </a:prstGeom>
          <a:ln w="0">
            <a:noFill/>
          </a:ln>
        </p:spPr>
      </p:pic>
      <p:pic>
        <p:nvPicPr>
          <p:cNvPr id="285" name="Imagen 1" descr=""/>
          <p:cNvPicPr/>
          <p:nvPr/>
        </p:nvPicPr>
        <p:blipFill>
          <a:blip r:embed="rId2"/>
          <a:srcRect l="0" t="0" r="6804" b="40494"/>
          <a:stretch/>
        </p:blipFill>
        <p:spPr>
          <a:xfrm>
            <a:off x="7824240" y="496080"/>
            <a:ext cx="4367520" cy="278856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87"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288" name="Imagen 1" descr=""/>
          <p:cNvPicPr/>
          <p:nvPr/>
        </p:nvPicPr>
        <p:blipFill>
          <a:blip r:embed="rId1"/>
          <a:stretch/>
        </p:blipFill>
        <p:spPr>
          <a:xfrm>
            <a:off x="681120" y="0"/>
            <a:ext cx="6062400" cy="3290040"/>
          </a:xfrm>
          <a:prstGeom prst="rect">
            <a:avLst/>
          </a:prstGeom>
          <a:ln w="0">
            <a:noFill/>
          </a:ln>
        </p:spPr>
      </p:pic>
      <p:pic>
        <p:nvPicPr>
          <p:cNvPr id="289" name="Imagen 6" descr=""/>
          <p:cNvPicPr/>
          <p:nvPr/>
        </p:nvPicPr>
        <p:blipFill>
          <a:blip r:embed="rId2"/>
          <a:stretch/>
        </p:blipFill>
        <p:spPr>
          <a:xfrm>
            <a:off x="6311880" y="339480"/>
            <a:ext cx="4762800" cy="1650600"/>
          </a:xfrm>
          <a:prstGeom prst="rect">
            <a:avLst/>
          </a:prstGeom>
          <a:ln w="0">
            <a:noFill/>
          </a:ln>
        </p:spPr>
      </p:pic>
      <p:pic>
        <p:nvPicPr>
          <p:cNvPr id="290" name="Imagen 2" descr=""/>
          <p:cNvPicPr/>
          <p:nvPr/>
        </p:nvPicPr>
        <p:blipFill>
          <a:blip r:embed="rId3"/>
          <a:stretch/>
        </p:blipFill>
        <p:spPr>
          <a:xfrm>
            <a:off x="10185120" y="-69480"/>
            <a:ext cx="2138040" cy="2138040"/>
          </a:xfrm>
          <a:prstGeom prst="rect">
            <a:avLst/>
          </a:prstGeom>
          <a:ln w="0">
            <a:noFill/>
          </a:ln>
        </p:spPr>
      </p:pic>
      <p:sp>
        <p:nvSpPr>
          <p:cNvPr id="291" name="CustomShape 3"/>
          <p:cNvSpPr/>
          <p:nvPr/>
        </p:nvSpPr>
        <p:spPr>
          <a:xfrm>
            <a:off x="695520" y="3446280"/>
            <a:ext cx="6491520" cy="22849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211d1e"/>
                </a:solidFill>
                <a:latin typeface="Arial"/>
              </a:rPr>
              <a:t>El pescado se atrapa </a:t>
            </a:r>
            <a:r>
              <a:rPr b="1" lang="es-ES" sz="1800" spc="-1" strike="noStrike">
                <a:solidFill>
                  <a:srgbClr val="211d1e"/>
                </a:solidFill>
                <a:latin typeface="Arial"/>
              </a:rPr>
              <a:t>rodeándolo en círculo</a:t>
            </a:r>
            <a:r>
              <a:rPr b="0" lang="es-ES" sz="1800" spc="-1" strike="noStrike">
                <a:solidFill>
                  <a:srgbClr val="211d1e"/>
                </a:solidFill>
                <a:latin typeface="Arial"/>
              </a:rPr>
              <a:t>. Está compuesto de una red rectangular en cuya parte superior lleva adosados unos corchos que la mantienen a flote y, en su parte inferior, una relinga lastrada con plomos y argollas por las que pasa un grueso cabo denominado “corredera”, lo que permite que la red se cierre como una bolsa, reteniendo dentro de ella toda la captura. Las traíñas capturan sardinas, melvas, jureles o caballas, entre otras. </a:t>
            </a:r>
            <a:endParaRPr b="0" lang="es-ES" sz="1800" spc="-1" strike="noStrike">
              <a:latin typeface="Arial"/>
            </a:endParaRPr>
          </a:p>
        </p:txBody>
      </p:sp>
      <p:sp>
        <p:nvSpPr>
          <p:cNvPr id="292" name="CustomShape 4"/>
          <p:cNvSpPr/>
          <p:nvPr/>
        </p:nvSpPr>
        <p:spPr>
          <a:xfrm>
            <a:off x="7185600" y="2146680"/>
            <a:ext cx="4054680" cy="1754640"/>
          </a:xfrm>
          <a:prstGeom prst="rect">
            <a:avLst/>
          </a:prstGeom>
          <a:noFill/>
          <a:ln w="0">
            <a:noFill/>
          </a:ln>
        </p:spPr>
        <p:style>
          <a:lnRef idx="0"/>
          <a:fillRef idx="0"/>
          <a:effectRef idx="0"/>
          <a:fontRef idx="minor"/>
        </p:style>
        <p:txBody>
          <a:bodyPr anchor="ctr">
            <a:noAutofit/>
          </a:bodyPr>
          <a:p>
            <a:pPr algn="ctr">
              <a:lnSpc>
                <a:spcPct val="100000"/>
              </a:lnSpc>
            </a:pPr>
            <a:r>
              <a:rPr b="1" lang="es-ES" sz="2400" spc="-1" strike="noStrike">
                <a:solidFill>
                  <a:srgbClr val="009999"/>
                </a:solidFill>
                <a:latin typeface="Arial"/>
              </a:rPr>
              <a:t>Traíña – cerco</a:t>
            </a:r>
            <a:endParaRPr b="0" lang="es-ES" sz="2400" spc="-1" strike="noStrike">
              <a:latin typeface="Arial"/>
            </a:endParaRPr>
          </a:p>
          <a:p>
            <a:pPr algn="ctr">
              <a:lnSpc>
                <a:spcPct val="100000"/>
              </a:lnSpc>
            </a:pPr>
            <a:r>
              <a:rPr b="0" lang="es-ES" sz="1800" spc="-1" strike="noStrike">
                <a:solidFill>
                  <a:srgbClr val="211d1e"/>
                </a:solidFill>
                <a:latin typeface="Arial"/>
              </a:rPr>
              <a:t>Con este arte se capturan especies como: </a:t>
            </a:r>
            <a:r>
              <a:rPr b="1" lang="pt-BR" sz="2400" spc="-1" strike="noStrike">
                <a:solidFill>
                  <a:srgbClr val="cc00cc"/>
                </a:solidFill>
                <a:latin typeface="Arial"/>
              </a:rPr>
              <a:t>sardinas</a:t>
            </a:r>
            <a:r>
              <a:rPr b="0" lang="pt-BR" sz="1800" spc="-1" strike="noStrike">
                <a:solidFill>
                  <a:srgbClr val="211d1e"/>
                </a:solidFill>
                <a:latin typeface="Arial"/>
              </a:rPr>
              <a:t>,</a:t>
            </a:r>
            <a:r>
              <a:rPr b="1" lang="pt-BR" sz="2400" spc="-1" strike="noStrike">
                <a:solidFill>
                  <a:srgbClr val="cc00cc"/>
                </a:solidFill>
                <a:latin typeface="Arial"/>
              </a:rPr>
              <a:t> melvas</a:t>
            </a:r>
            <a:r>
              <a:rPr b="0" lang="pt-BR" sz="1800" spc="-1" strike="noStrike">
                <a:solidFill>
                  <a:srgbClr val="211d1e"/>
                </a:solidFill>
                <a:latin typeface="Arial"/>
              </a:rPr>
              <a:t>,</a:t>
            </a:r>
            <a:r>
              <a:rPr b="1" lang="pt-BR" sz="2400" spc="-1" strike="noStrike">
                <a:solidFill>
                  <a:srgbClr val="cc00cc"/>
                </a:solidFill>
                <a:latin typeface="Arial"/>
              </a:rPr>
              <a:t> jureles</a:t>
            </a:r>
            <a:r>
              <a:rPr b="0" lang="pt-BR" sz="1800" spc="-1" strike="noStrike">
                <a:solidFill>
                  <a:srgbClr val="211d1e"/>
                </a:solidFill>
                <a:latin typeface="Arial"/>
              </a:rPr>
              <a:t>,</a:t>
            </a:r>
            <a:r>
              <a:rPr b="1" lang="pt-BR" sz="2400" spc="-1" strike="noStrike">
                <a:solidFill>
                  <a:srgbClr val="cc00cc"/>
                </a:solidFill>
                <a:latin typeface="Arial"/>
              </a:rPr>
              <a:t> caballas</a:t>
            </a:r>
            <a:r>
              <a:rPr b="0" lang="es-ES" sz="1800" spc="-1" strike="noStrike">
                <a:solidFill>
                  <a:srgbClr val="211d1e"/>
                </a:solidFill>
                <a:latin typeface="Arial"/>
              </a:rPr>
              <a:t>...</a:t>
            </a:r>
            <a:r>
              <a:rPr b="1" lang="es-ES" sz="1800" spc="-1" strike="noStrike">
                <a:solidFill>
                  <a:srgbClr val="cc00cc"/>
                </a:solidFill>
                <a:latin typeface="Arial"/>
              </a:rPr>
              <a:t> </a:t>
            </a:r>
            <a:endParaRPr b="0" lang="es-ES" sz="1800" spc="-1" strike="noStrike">
              <a:latin typeface="Arial"/>
            </a:endParaRPr>
          </a:p>
        </p:txBody>
      </p:sp>
      <p:pic>
        <p:nvPicPr>
          <p:cNvPr id="293" name="Imagen 8" descr=""/>
          <p:cNvPicPr/>
          <p:nvPr/>
        </p:nvPicPr>
        <p:blipFill>
          <a:blip r:embed="rId4"/>
          <a:stretch/>
        </p:blipFill>
        <p:spPr>
          <a:xfrm rot="21280800">
            <a:off x="93240" y="260280"/>
            <a:ext cx="634320" cy="1027440"/>
          </a:xfrm>
          <a:prstGeom prst="rect">
            <a:avLst/>
          </a:prstGeom>
          <a:ln w="0">
            <a:noFill/>
          </a:ln>
        </p:spPr>
      </p:pic>
      <p:sp>
        <p:nvSpPr>
          <p:cNvPr id="294" name="CustomShape 5"/>
          <p:cNvSpPr/>
          <p:nvPr/>
        </p:nvSpPr>
        <p:spPr>
          <a:xfrm>
            <a:off x="3519720" y="312912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96" name="CustomShape 2"/>
          <p:cNvSpPr/>
          <p:nvPr/>
        </p:nvSpPr>
        <p:spPr>
          <a:xfrm>
            <a:off x="1127520" y="680400"/>
            <a:ext cx="5207400" cy="5057640"/>
          </a:xfrm>
          <a:prstGeom prst="rect">
            <a:avLst/>
          </a:prstGeom>
          <a:noFill/>
          <a:ln w="0">
            <a:noFill/>
          </a:ln>
        </p:spPr>
        <p:style>
          <a:lnRef idx="0"/>
          <a:fillRef idx="0"/>
          <a:effectRef idx="0"/>
          <a:fontRef idx="minor"/>
        </p:style>
        <p:txBody>
          <a:bodyPr anchor="ctr">
            <a:noAutofit/>
          </a:bodyPr>
          <a:p>
            <a:pPr marL="343080" indent="-342720">
              <a:lnSpc>
                <a:spcPct val="100000"/>
              </a:lnSpc>
              <a:spcAft>
                <a:spcPts val="2999"/>
              </a:spcAft>
              <a:buClr>
                <a:srgbClr val="009999"/>
              </a:buClr>
              <a:buFont typeface="Wingdings" charset="2"/>
              <a:buChar char=""/>
            </a:pPr>
            <a:r>
              <a:rPr b="0" lang="es-ES" sz="2800" spc="-1" strike="noStrike">
                <a:solidFill>
                  <a:srgbClr val="000000"/>
                </a:solidFill>
                <a:latin typeface="Arial"/>
              </a:rPr>
              <a:t>La pesca es </a:t>
            </a:r>
            <a:r>
              <a:rPr b="1" lang="es-ES" sz="3600" spc="-1" strike="noStrike">
                <a:solidFill>
                  <a:srgbClr val="009999"/>
                </a:solidFill>
                <a:latin typeface="Arial"/>
              </a:rPr>
              <a:t>Artesanal</a:t>
            </a:r>
            <a:endParaRPr b="0" lang="es-ES" sz="3600" spc="-1" strike="noStrike">
              <a:latin typeface="Arial"/>
            </a:endParaRPr>
          </a:p>
          <a:p>
            <a:pPr marL="343080" indent="-342720">
              <a:lnSpc>
                <a:spcPct val="100000"/>
              </a:lnSpc>
              <a:spcAft>
                <a:spcPts val="2999"/>
              </a:spcAft>
              <a:buClr>
                <a:srgbClr val="009999"/>
              </a:buClr>
              <a:buFont typeface="Wingdings" charset="2"/>
              <a:buChar char=""/>
            </a:pPr>
            <a:r>
              <a:rPr b="0" lang="es-ES" sz="2800" spc="-1" strike="noStrike">
                <a:solidFill>
                  <a:srgbClr val="000000"/>
                </a:solidFill>
                <a:latin typeface="Arial"/>
              </a:rPr>
              <a:t>Hay</a:t>
            </a:r>
            <a:r>
              <a:rPr b="1" lang="es-ES" sz="3600" spc="-1" strike="noStrike">
                <a:solidFill>
                  <a:srgbClr val="009999"/>
                </a:solidFill>
                <a:latin typeface="Arial"/>
              </a:rPr>
              <a:t> muchas especies </a:t>
            </a:r>
            <a:r>
              <a:rPr b="0" lang="es-ES" sz="3200" spc="-1" strike="noStrike">
                <a:solidFill>
                  <a:srgbClr val="000000"/>
                </a:solidFill>
                <a:latin typeface="Arial"/>
              </a:rPr>
              <a:t>y de </a:t>
            </a:r>
            <a:r>
              <a:rPr b="1" lang="es-ES" sz="3600" spc="-1" strike="noStrike">
                <a:solidFill>
                  <a:srgbClr val="009999"/>
                </a:solidFill>
                <a:latin typeface="Arial"/>
              </a:rPr>
              <a:t>mucha calidad</a:t>
            </a:r>
            <a:endParaRPr b="0" lang="es-ES" sz="3600" spc="-1" strike="noStrike">
              <a:latin typeface="Arial"/>
            </a:endParaRPr>
          </a:p>
          <a:p>
            <a:pPr marL="343080" indent="-342720">
              <a:lnSpc>
                <a:spcPct val="100000"/>
              </a:lnSpc>
              <a:spcAft>
                <a:spcPts val="2999"/>
              </a:spcAft>
              <a:buClr>
                <a:srgbClr val="009999"/>
              </a:buClr>
              <a:buFont typeface="Wingdings" charset="2"/>
              <a:buChar char=""/>
            </a:pPr>
            <a:r>
              <a:rPr b="0" lang="es-ES" sz="2800" spc="-1" strike="noStrike">
                <a:solidFill>
                  <a:srgbClr val="000000"/>
                </a:solidFill>
                <a:latin typeface="Arial"/>
              </a:rPr>
              <a:t>Se suele pescar en zonas </a:t>
            </a:r>
            <a:r>
              <a:rPr b="1" lang="es-ES" sz="3600" spc="-1" strike="noStrike">
                <a:solidFill>
                  <a:srgbClr val="009999"/>
                </a:solidFill>
                <a:latin typeface="Arial"/>
              </a:rPr>
              <a:t>no muy alejadas </a:t>
            </a:r>
            <a:r>
              <a:rPr b="0" lang="es-ES" sz="2800" spc="-1" strike="noStrike">
                <a:solidFill>
                  <a:srgbClr val="000000"/>
                </a:solidFill>
                <a:latin typeface="Arial"/>
              </a:rPr>
              <a:t>de la </a:t>
            </a:r>
            <a:r>
              <a:rPr b="1" lang="es-ES" sz="3600" spc="-1" strike="noStrike">
                <a:solidFill>
                  <a:srgbClr val="009999"/>
                </a:solidFill>
                <a:latin typeface="Arial"/>
              </a:rPr>
              <a:t>costa</a:t>
            </a:r>
            <a:r>
              <a:rPr b="1" lang="es-ES" sz="2800" spc="-1" strike="noStrike">
                <a:solidFill>
                  <a:srgbClr val="009999"/>
                </a:solidFill>
                <a:latin typeface="Arial"/>
              </a:rPr>
              <a:t> </a:t>
            </a:r>
            <a:r>
              <a:rPr b="0" lang="es-ES" sz="2000" spc="-1" strike="noStrike">
                <a:solidFill>
                  <a:srgbClr val="000000"/>
                </a:solidFill>
                <a:latin typeface="Arial"/>
              </a:rPr>
              <a:t>(se llega en unas horas)</a:t>
            </a:r>
            <a:endParaRPr b="0" lang="es-ES" sz="2000" spc="-1" strike="noStrike">
              <a:latin typeface="Arial"/>
            </a:endParaRPr>
          </a:p>
        </p:txBody>
      </p:sp>
      <p:sp>
        <p:nvSpPr>
          <p:cNvPr id="297"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298" name="Imagen 6" descr=""/>
          <p:cNvPicPr/>
          <p:nvPr/>
        </p:nvPicPr>
        <p:blipFill>
          <a:blip r:embed="rId1"/>
          <a:srcRect l="18755" t="37398" r="0" b="2753"/>
          <a:stretch/>
        </p:blipFill>
        <p:spPr>
          <a:xfrm>
            <a:off x="6864120" y="-30960"/>
            <a:ext cx="5303520" cy="602424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00" name="CustomShape 2"/>
          <p:cNvSpPr/>
          <p:nvPr/>
        </p:nvSpPr>
        <p:spPr>
          <a:xfrm>
            <a:off x="849240" y="2925000"/>
            <a:ext cx="4670280" cy="3168000"/>
          </a:xfrm>
          <a:prstGeom prst="rect">
            <a:avLst/>
          </a:prstGeom>
          <a:noFill/>
          <a:ln w="0">
            <a:noFill/>
          </a:ln>
        </p:spPr>
        <p:style>
          <a:lnRef idx="0"/>
          <a:fillRef idx="0"/>
          <a:effectRef idx="0"/>
          <a:fontRef idx="minor"/>
        </p:style>
        <p:txBody>
          <a:bodyPr anchor="ctr">
            <a:noAutofit/>
          </a:bodyPr>
          <a:p>
            <a:pPr marL="343080" indent="-342720">
              <a:lnSpc>
                <a:spcPct val="100000"/>
              </a:lnSpc>
              <a:spcAft>
                <a:spcPts val="1199"/>
              </a:spcAft>
              <a:buClr>
                <a:srgbClr val="92d050"/>
              </a:buClr>
              <a:buFont typeface="Wingdings" charset="2"/>
              <a:buChar char=""/>
            </a:pPr>
            <a:r>
              <a:rPr b="1" lang="es-ES" sz="2400" spc="-1" strike="noStrike">
                <a:solidFill>
                  <a:srgbClr val="008080"/>
                </a:solidFill>
                <a:latin typeface="Arial"/>
              </a:rPr>
              <a:t>Calidad </a:t>
            </a:r>
            <a:r>
              <a:rPr b="0" lang="es-ES" sz="2400" spc="-1" strike="noStrike">
                <a:solidFill>
                  <a:srgbClr val="000000"/>
                </a:solidFill>
                <a:latin typeface="Arial"/>
              </a:rPr>
              <a:t>del pescado </a:t>
            </a:r>
            <a:r>
              <a:rPr b="1" lang="es-ES" sz="2400" spc="-1" strike="noStrike">
                <a:solidFill>
                  <a:srgbClr val="008080"/>
                </a:solidFill>
                <a:latin typeface="Arial"/>
              </a:rPr>
              <a:t>fresco</a:t>
            </a:r>
            <a:endParaRPr b="0" lang="es-ES" sz="2400" spc="-1" strike="noStrike">
              <a:latin typeface="Arial"/>
            </a:endParaRPr>
          </a:p>
          <a:p>
            <a:pPr marL="343080" indent="-342720">
              <a:lnSpc>
                <a:spcPct val="100000"/>
              </a:lnSpc>
              <a:spcAft>
                <a:spcPts val="1199"/>
              </a:spcAft>
              <a:buClr>
                <a:srgbClr val="92d050"/>
              </a:buClr>
              <a:buFont typeface="Wingdings" charset="2"/>
              <a:buChar char=""/>
            </a:pPr>
            <a:r>
              <a:rPr b="0" lang="es-ES" sz="2400" spc="-1" strike="noStrike">
                <a:solidFill>
                  <a:srgbClr val="000000"/>
                </a:solidFill>
                <a:latin typeface="Arial"/>
              </a:rPr>
              <a:t>Bueno</a:t>
            </a:r>
            <a:r>
              <a:rPr b="1" lang="es-ES" sz="2400" spc="-1" strike="noStrike">
                <a:solidFill>
                  <a:srgbClr val="008080"/>
                </a:solidFill>
                <a:latin typeface="Arial"/>
              </a:rPr>
              <a:t> </a:t>
            </a:r>
            <a:r>
              <a:rPr b="0" lang="es-ES" sz="2400" spc="-1" strike="noStrike">
                <a:solidFill>
                  <a:srgbClr val="000000"/>
                </a:solidFill>
                <a:latin typeface="Arial"/>
              </a:rPr>
              <a:t>para la </a:t>
            </a:r>
            <a:r>
              <a:rPr b="1" lang="es-ES" sz="2400" spc="-1" strike="noStrike">
                <a:solidFill>
                  <a:srgbClr val="008080"/>
                </a:solidFill>
                <a:latin typeface="Arial"/>
              </a:rPr>
              <a:t>economía </a:t>
            </a:r>
            <a:r>
              <a:rPr b="0" lang="es-ES" sz="2400" spc="-1" strike="noStrike">
                <a:solidFill>
                  <a:srgbClr val="000000"/>
                </a:solidFill>
                <a:latin typeface="Arial"/>
              </a:rPr>
              <a:t>de </a:t>
            </a:r>
            <a:r>
              <a:rPr b="1" lang="es-ES" sz="2400" spc="-1" strike="noStrike">
                <a:solidFill>
                  <a:srgbClr val="008080"/>
                </a:solidFill>
                <a:latin typeface="Arial"/>
              </a:rPr>
              <a:t>Águilas </a:t>
            </a:r>
            <a:r>
              <a:rPr b="0" lang="es-ES" sz="2400" spc="-1" strike="noStrike">
                <a:solidFill>
                  <a:srgbClr val="000000"/>
                </a:solidFill>
                <a:latin typeface="Arial"/>
              </a:rPr>
              <a:t>(pescadores, pescaderías, restaurantes…)</a:t>
            </a:r>
            <a:endParaRPr b="0" lang="es-ES" sz="2400" spc="-1" strike="noStrike">
              <a:latin typeface="Arial"/>
            </a:endParaRPr>
          </a:p>
          <a:p>
            <a:pPr marL="343080" indent="-342720">
              <a:lnSpc>
                <a:spcPct val="100000"/>
              </a:lnSpc>
              <a:spcAft>
                <a:spcPts val="1199"/>
              </a:spcAft>
              <a:buClr>
                <a:srgbClr val="92d050"/>
              </a:buClr>
              <a:buFont typeface="Wingdings" charset="2"/>
              <a:buChar char=""/>
            </a:pPr>
            <a:r>
              <a:rPr b="0" lang="es-ES" sz="2400" spc="-1" strike="noStrike">
                <a:solidFill>
                  <a:srgbClr val="000000"/>
                </a:solidFill>
                <a:latin typeface="Arial"/>
              </a:rPr>
              <a:t>Bueno para el </a:t>
            </a:r>
            <a:r>
              <a:rPr b="1" lang="es-ES" sz="2400" spc="-1" strike="noStrike">
                <a:solidFill>
                  <a:srgbClr val="008080"/>
                </a:solidFill>
                <a:latin typeface="Arial"/>
              </a:rPr>
              <a:t>medioambiente</a:t>
            </a:r>
            <a:r>
              <a:rPr b="0" lang="es-ES" sz="2400" spc="-1" strike="noStrike">
                <a:solidFill>
                  <a:srgbClr val="000000"/>
                </a:solidFill>
                <a:latin typeface="Arial"/>
              </a:rPr>
              <a:t> (no necesita transporte)</a:t>
            </a:r>
            <a:endParaRPr b="0" lang="es-ES" sz="2400" spc="-1" strike="noStrike">
              <a:latin typeface="Arial"/>
            </a:endParaRPr>
          </a:p>
          <a:p>
            <a:pPr marL="343080" indent="-342720">
              <a:lnSpc>
                <a:spcPct val="100000"/>
              </a:lnSpc>
              <a:spcAft>
                <a:spcPts val="1199"/>
              </a:spcAft>
              <a:buClr>
                <a:srgbClr val="92d050"/>
              </a:buClr>
              <a:buFont typeface="Wingdings" charset="2"/>
              <a:buChar char=""/>
            </a:pPr>
            <a:r>
              <a:rPr b="0" lang="es-ES" sz="2400" spc="-1" strike="noStrike">
                <a:solidFill>
                  <a:srgbClr val="000000"/>
                </a:solidFill>
                <a:latin typeface="Arial"/>
              </a:rPr>
              <a:t>Para la </a:t>
            </a:r>
            <a:r>
              <a:rPr b="1" lang="es-ES" sz="2400" spc="-1" strike="noStrike">
                <a:solidFill>
                  <a:srgbClr val="008080"/>
                </a:solidFill>
                <a:latin typeface="Arial"/>
              </a:rPr>
              <a:t>salud</a:t>
            </a:r>
            <a:endParaRPr b="0" lang="es-ES" sz="2400" spc="-1" strike="noStrike">
              <a:latin typeface="Arial"/>
            </a:endParaRPr>
          </a:p>
          <a:p>
            <a:pPr>
              <a:lnSpc>
                <a:spcPct val="100000"/>
              </a:lnSpc>
              <a:spcAft>
                <a:spcPts val="1199"/>
              </a:spcAft>
            </a:pPr>
            <a:endParaRPr b="0" lang="es-ES" sz="2400" spc="-1" strike="noStrike">
              <a:latin typeface="Arial"/>
            </a:endParaRPr>
          </a:p>
        </p:txBody>
      </p:sp>
      <p:sp>
        <p:nvSpPr>
          <p:cNvPr id="301" name="CustomShape 3"/>
          <p:cNvSpPr/>
          <p:nvPr/>
        </p:nvSpPr>
        <p:spPr>
          <a:xfrm>
            <a:off x="827280" y="476640"/>
            <a:ext cx="5030280" cy="1495800"/>
          </a:xfrm>
          <a:prstGeom prst="rect">
            <a:avLst/>
          </a:prstGeom>
          <a:noFill/>
          <a:ln w="0">
            <a:noFill/>
          </a:ln>
        </p:spPr>
        <p:style>
          <a:lnRef idx="0"/>
          <a:fillRef idx="0"/>
          <a:effectRef idx="0"/>
          <a:fontRef idx="minor"/>
        </p:style>
        <p:txBody>
          <a:bodyPr anchor="ctr">
            <a:noAutofit/>
          </a:bodyPr>
          <a:p>
            <a:pPr>
              <a:lnSpc>
                <a:spcPct val="100000"/>
              </a:lnSpc>
            </a:pPr>
            <a:r>
              <a:rPr b="0" lang="es-ES" sz="3600" spc="-1" strike="noStrike">
                <a:solidFill>
                  <a:srgbClr val="000000"/>
                </a:solidFill>
                <a:latin typeface="Arial"/>
              </a:rPr>
              <a:t>¿Por qué es </a:t>
            </a:r>
            <a:r>
              <a:rPr b="1" lang="es-ES" sz="3600" spc="-1" strike="noStrike">
                <a:solidFill>
                  <a:srgbClr val="000000"/>
                </a:solidFill>
                <a:latin typeface="Arial"/>
              </a:rPr>
              <a:t>beneficioso</a:t>
            </a:r>
            <a:r>
              <a:rPr b="0" lang="es-ES" sz="3600" spc="-1" strike="noStrike">
                <a:solidFill>
                  <a:srgbClr val="000000"/>
                </a:solidFill>
                <a:latin typeface="Arial"/>
              </a:rPr>
              <a:t> consumir </a:t>
            </a:r>
            <a:r>
              <a:rPr b="1" lang="es-ES" sz="3600" spc="-1" strike="noStrike">
                <a:solidFill>
                  <a:srgbClr val="000000"/>
                </a:solidFill>
                <a:latin typeface="Arial"/>
              </a:rPr>
              <a:t>pescado</a:t>
            </a:r>
            <a:r>
              <a:rPr b="0" lang="es-ES" sz="3600" spc="-1" strike="noStrike">
                <a:solidFill>
                  <a:srgbClr val="000000"/>
                </a:solidFill>
                <a:latin typeface="Arial"/>
              </a:rPr>
              <a:t> de </a:t>
            </a:r>
            <a:r>
              <a:rPr b="1" lang="es-ES" sz="3600" spc="-1" strike="noStrike">
                <a:solidFill>
                  <a:srgbClr val="cc0099"/>
                </a:solidFill>
                <a:latin typeface="Arial"/>
              </a:rPr>
              <a:t>Águilas</a:t>
            </a:r>
            <a:r>
              <a:rPr b="0" lang="es-ES" sz="3600" spc="-1" strike="noStrike">
                <a:solidFill>
                  <a:srgbClr val="000000"/>
                </a:solidFill>
                <a:latin typeface="Arial"/>
              </a:rPr>
              <a:t>?</a:t>
            </a:r>
            <a:endParaRPr b="0" lang="es-ES" sz="3600" spc="-1" strike="noStrike">
              <a:latin typeface="Arial"/>
            </a:endParaRPr>
          </a:p>
        </p:txBody>
      </p:sp>
      <p:sp>
        <p:nvSpPr>
          <p:cNvPr id="302" name="CustomShape 4"/>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303" name="Imagen 2" descr=""/>
          <p:cNvPicPr/>
          <p:nvPr/>
        </p:nvPicPr>
        <p:blipFill>
          <a:blip r:embed="rId1"/>
          <a:stretch/>
        </p:blipFill>
        <p:spPr>
          <a:xfrm>
            <a:off x="6376680" y="0"/>
            <a:ext cx="5826240" cy="4796640"/>
          </a:xfrm>
          <a:prstGeom prst="rect">
            <a:avLst/>
          </a:prstGeom>
          <a:ln w="0">
            <a:noFill/>
          </a:ln>
        </p:spPr>
      </p:pic>
      <p:pic>
        <p:nvPicPr>
          <p:cNvPr id="304" name="Imagen 1" descr=""/>
          <p:cNvPicPr/>
          <p:nvPr/>
        </p:nvPicPr>
        <p:blipFill>
          <a:blip r:embed="rId2"/>
          <a:stretch/>
        </p:blipFill>
        <p:spPr>
          <a:xfrm>
            <a:off x="6376680" y="4704840"/>
            <a:ext cx="5815080" cy="1387800"/>
          </a:xfrm>
          <a:prstGeom prst="rect">
            <a:avLst/>
          </a:prstGeom>
          <a:ln w="0">
            <a:noFill/>
          </a:ln>
        </p:spPr>
      </p:pic>
      <p:sp>
        <p:nvSpPr>
          <p:cNvPr id="305" name="CustomShape 5"/>
          <p:cNvSpPr/>
          <p:nvPr/>
        </p:nvSpPr>
        <p:spPr>
          <a:xfrm>
            <a:off x="8544240" y="4542840"/>
            <a:ext cx="3672000" cy="228600"/>
          </a:xfrm>
          <a:prstGeom prst="rect">
            <a:avLst/>
          </a:prstGeom>
          <a:noFill/>
          <a:ln w="0">
            <a:noFill/>
          </a:ln>
        </p:spPr>
        <p:style>
          <a:lnRef idx="0"/>
          <a:fillRef idx="0"/>
          <a:effectRef idx="0"/>
          <a:fontRef idx="minor"/>
        </p:style>
        <p:txBody>
          <a:bodyPr anchor="ctr">
            <a:noAutofit/>
          </a:bodyPr>
          <a:p>
            <a:pPr algn="r">
              <a:lnSpc>
                <a:spcPct val="100000"/>
              </a:lnSpc>
              <a:spcAft>
                <a:spcPts val="1199"/>
              </a:spcAft>
            </a:pPr>
            <a:r>
              <a:rPr b="0" lang="es-ES" sz="800" spc="-1" strike="noStrike">
                <a:solidFill>
                  <a:srgbClr val="000000"/>
                </a:solidFill>
                <a:latin typeface="Handlee"/>
              </a:rPr>
              <a:t>Imágenes del vídeo de infoÁguilas.es (Dinamización de la Plaza de Abastos de Águilas)</a:t>
            </a:r>
            <a:endParaRPr b="0" lang="es-ES" sz="800" spc="-1" strike="noStrike">
              <a:latin typeface="Arial"/>
            </a:endParaRPr>
          </a:p>
        </p:txBody>
      </p:sp>
    </p:spTree>
  </p:cSld>
  <mc:AlternateContent>
    <mc:Choice Requires="p14">
      <p:transition spd="slow" p14:dur="2000"/>
    </mc:Choice>
    <mc:Fallback>
      <p:transition spd="slow"/>
    </mc:Fallback>
  </mc:AlternateContent>
  <p:timing>
    <p:tnLst>
      <p:par>
        <p:cTn id="63" dur="indefinite" restart="never" nodeType="tmRoot">
          <p:childTnLst>
            <p:seq>
              <p:cTn id="64" dur="indefinite" nodeType="mainSeq">
                <p:childTnLst>
                  <p:par>
                    <p:cTn id="65" fill="hold">
                      <p:stCondLst>
                        <p:cond delay="indefinite"/>
                      </p:stCondLst>
                      <p:childTnLst>
                        <p:par>
                          <p:cTn id="66" fill="hold">
                            <p:stCondLst>
                              <p:cond delay="0"/>
                            </p:stCondLst>
                            <p:childTnLst>
                              <p:par>
                                <p:cTn id="67" nodeType="clickEffect" fill="hold" presetClass="entr" presetID="1">
                                  <p:stCondLst>
                                    <p:cond delay="0"/>
                                  </p:stCondLst>
                                  <p:childTnLst>
                                    <p:set>
                                      <p:cBhvr>
                                        <p:cTn id="68"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07" name="CustomShape 2"/>
          <p:cNvSpPr/>
          <p:nvPr/>
        </p:nvSpPr>
        <p:spPr>
          <a:xfrm>
            <a:off x="1127520" y="2637000"/>
            <a:ext cx="10099800" cy="2160000"/>
          </a:xfrm>
          <a:prstGeom prst="rect">
            <a:avLst/>
          </a:prstGeom>
          <a:noFill/>
          <a:ln w="0">
            <a:noFill/>
          </a:ln>
        </p:spPr>
        <p:style>
          <a:lnRef idx="0"/>
          <a:fillRef idx="0"/>
          <a:effectRef idx="0"/>
          <a:fontRef idx="minor"/>
        </p:style>
        <p:txBody>
          <a:bodyPr anchor="ctr">
            <a:noAutofit/>
          </a:bodyPr>
          <a:p>
            <a:pPr algn="ctr">
              <a:lnSpc>
                <a:spcPct val="100000"/>
              </a:lnSpc>
            </a:pPr>
            <a:r>
              <a:rPr b="1" lang="es-ES" sz="5400" spc="-1" strike="noStrike">
                <a:solidFill>
                  <a:srgbClr val="000000"/>
                </a:solidFill>
                <a:latin typeface="Arial"/>
              </a:rPr>
              <a:t>¿</a:t>
            </a:r>
            <a:r>
              <a:rPr b="0" lang="es-ES" sz="5400" spc="-1" strike="noStrike">
                <a:solidFill>
                  <a:srgbClr val="000000"/>
                </a:solidFill>
                <a:latin typeface="Arial"/>
              </a:rPr>
              <a:t>Sabéis la diferencia entre </a:t>
            </a:r>
            <a:r>
              <a:rPr b="1" lang="es-ES" sz="5400" spc="-1" strike="noStrike">
                <a:solidFill>
                  <a:srgbClr val="92d050"/>
                </a:solidFill>
                <a:latin typeface="Arial"/>
              </a:rPr>
              <a:t>pescado </a:t>
            </a:r>
            <a:r>
              <a:rPr b="1" lang="es-ES" sz="5400" spc="-1" strike="noStrike">
                <a:solidFill>
                  <a:srgbClr val="cc0099"/>
                </a:solidFill>
                <a:latin typeface="Arial"/>
              </a:rPr>
              <a:t>blanco,</a:t>
            </a:r>
            <a:r>
              <a:rPr b="1" lang="es-ES" sz="5400" spc="-1" strike="noStrike">
                <a:solidFill>
                  <a:srgbClr val="92d050"/>
                </a:solidFill>
                <a:latin typeface="Arial"/>
              </a:rPr>
              <a:t> pescado </a:t>
            </a:r>
            <a:r>
              <a:rPr b="1" lang="es-ES" sz="5400" spc="-1" strike="noStrike">
                <a:solidFill>
                  <a:srgbClr val="0070c0"/>
                </a:solidFill>
                <a:latin typeface="Arial"/>
              </a:rPr>
              <a:t>azul y </a:t>
            </a:r>
            <a:r>
              <a:rPr b="1" lang="es-ES" sz="5400" spc="-1" strike="noStrike">
                <a:solidFill>
                  <a:srgbClr val="009999"/>
                </a:solidFill>
                <a:latin typeface="Arial"/>
              </a:rPr>
              <a:t>moluscos, crustáceos…?</a:t>
            </a:r>
            <a:endParaRPr b="0" lang="es-ES" sz="5400" spc="-1" strike="noStrike">
              <a:latin typeface="Arial"/>
            </a:endParaRPr>
          </a:p>
        </p:txBody>
      </p:sp>
      <p:sp>
        <p:nvSpPr>
          <p:cNvPr id="308"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10" name="CustomShape 2"/>
          <p:cNvSpPr/>
          <p:nvPr/>
        </p:nvSpPr>
        <p:spPr>
          <a:xfrm>
            <a:off x="695520" y="169920"/>
            <a:ext cx="6624360" cy="1007640"/>
          </a:xfrm>
          <a:prstGeom prst="rect">
            <a:avLst/>
          </a:prstGeom>
          <a:noFill/>
          <a:ln w="0">
            <a:noFill/>
          </a:ln>
        </p:spPr>
        <p:style>
          <a:lnRef idx="0"/>
          <a:fillRef idx="0"/>
          <a:effectRef idx="0"/>
          <a:fontRef idx="minor"/>
        </p:style>
        <p:txBody>
          <a:bodyPr anchor="ctr">
            <a:noAutofit/>
          </a:bodyPr>
          <a:p>
            <a:pPr algn="ctr">
              <a:lnSpc>
                <a:spcPct val="100000"/>
              </a:lnSpc>
            </a:pPr>
            <a:r>
              <a:rPr b="1" lang="es-ES" sz="5400" spc="-1" strike="noStrike">
                <a:solidFill>
                  <a:srgbClr val="92d050"/>
                </a:solidFill>
                <a:latin typeface="Arial"/>
              </a:rPr>
              <a:t>El pescado </a:t>
            </a:r>
            <a:r>
              <a:rPr b="1" lang="es-ES" sz="5400" spc="-1" strike="noStrike">
                <a:solidFill>
                  <a:srgbClr val="0070c0"/>
                </a:solidFill>
                <a:latin typeface="Arial"/>
              </a:rPr>
              <a:t>AZUL</a:t>
            </a:r>
            <a:endParaRPr b="0" lang="es-ES" sz="5400" spc="-1" strike="noStrike">
              <a:latin typeface="Arial"/>
            </a:endParaRPr>
          </a:p>
        </p:txBody>
      </p:sp>
      <p:sp>
        <p:nvSpPr>
          <p:cNvPr id="311"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12" name="CustomShape 4"/>
          <p:cNvSpPr/>
          <p:nvPr/>
        </p:nvSpPr>
        <p:spPr>
          <a:xfrm>
            <a:off x="1161000" y="1556640"/>
            <a:ext cx="7137360" cy="4392000"/>
          </a:xfrm>
          <a:prstGeom prst="rect">
            <a:avLst/>
          </a:prstGeom>
          <a:noFill/>
          <a:ln w="0">
            <a:noFill/>
          </a:ln>
        </p:spPr>
        <p:style>
          <a:lnRef idx="0"/>
          <a:fillRef idx="0"/>
          <a:effectRef idx="0"/>
          <a:fontRef idx="minor"/>
        </p:style>
        <p:txBody>
          <a:bodyPr anchor="ctr">
            <a:noAutofit/>
          </a:bodyPr>
          <a:p>
            <a:pPr marL="457200" indent="-456840">
              <a:lnSpc>
                <a:spcPct val="100000"/>
              </a:lnSpc>
              <a:spcBef>
                <a:spcPts val="1199"/>
              </a:spcBef>
              <a:buClr>
                <a:srgbClr val="92d050"/>
              </a:buClr>
              <a:buFont typeface="Wingdings" charset="2"/>
              <a:buChar char=""/>
            </a:pPr>
            <a:r>
              <a:rPr b="0" lang="es-ES" sz="2000" spc="-1" strike="noStrike">
                <a:solidFill>
                  <a:srgbClr val="000000"/>
                </a:solidFill>
                <a:latin typeface="Arial"/>
              </a:rPr>
              <a:t>Su </a:t>
            </a:r>
            <a:r>
              <a:rPr b="0" lang="es-ES" sz="2000" spc="-1" strike="noStrike">
                <a:solidFill>
                  <a:srgbClr val="0070c0"/>
                </a:solidFill>
                <a:latin typeface="Arial"/>
              </a:rPr>
              <a:t>cola</a:t>
            </a:r>
            <a:r>
              <a:rPr b="0" lang="es-ES" sz="2000" spc="-1" strike="noStrike">
                <a:solidFill>
                  <a:srgbClr val="000000"/>
                </a:solidFill>
                <a:latin typeface="Arial"/>
              </a:rPr>
              <a:t> suele tener forma de</a:t>
            </a:r>
            <a:r>
              <a:rPr b="0" lang="es-ES" sz="2000" spc="-1" strike="noStrike">
                <a:solidFill>
                  <a:srgbClr val="0070c0"/>
                </a:solidFill>
                <a:latin typeface="Arial"/>
              </a:rPr>
              <a:t> flecha</a:t>
            </a:r>
            <a:r>
              <a:rPr b="0" lang="es-ES" sz="2000" spc="-1" strike="noStrike">
                <a:solidFill>
                  <a:srgbClr val="000000"/>
                </a:solidFill>
                <a:latin typeface="Arial"/>
              </a:rPr>
              <a:t>. </a:t>
            </a:r>
            <a:endParaRPr b="0" lang="es-ES" sz="2000" spc="-1" strike="noStrike">
              <a:latin typeface="Arial"/>
            </a:endParaRPr>
          </a:p>
          <a:p>
            <a:pPr marL="457200" indent="-456840">
              <a:lnSpc>
                <a:spcPct val="100000"/>
              </a:lnSpc>
              <a:spcBef>
                <a:spcPts val="1199"/>
              </a:spcBef>
              <a:buClr>
                <a:srgbClr val="92d050"/>
              </a:buClr>
              <a:buFont typeface="Wingdings" charset="2"/>
              <a:buChar char=""/>
            </a:pPr>
            <a:r>
              <a:rPr b="0" lang="es-ES" sz="2000" spc="-1" strike="noStrike">
                <a:solidFill>
                  <a:srgbClr val="000000"/>
                </a:solidFill>
                <a:latin typeface="Arial"/>
              </a:rPr>
              <a:t>Nadan </a:t>
            </a:r>
            <a:r>
              <a:rPr b="0" lang="es-ES" sz="2000" spc="-1" strike="noStrike">
                <a:solidFill>
                  <a:srgbClr val="0070c0"/>
                </a:solidFill>
                <a:latin typeface="Arial"/>
              </a:rPr>
              <a:t>cerca de la superficie</a:t>
            </a:r>
            <a:r>
              <a:rPr b="0" lang="es-ES" sz="2000" spc="-1" strike="noStrike">
                <a:solidFill>
                  <a:srgbClr val="000000"/>
                </a:solidFill>
                <a:latin typeface="Arial"/>
              </a:rPr>
              <a:t>.</a:t>
            </a:r>
            <a:endParaRPr b="0" lang="es-ES" sz="2000" spc="-1" strike="noStrike">
              <a:latin typeface="Arial"/>
            </a:endParaRPr>
          </a:p>
          <a:p>
            <a:pPr marL="457200" indent="-456840">
              <a:lnSpc>
                <a:spcPct val="100000"/>
              </a:lnSpc>
              <a:spcBef>
                <a:spcPts val="1199"/>
              </a:spcBef>
              <a:buClr>
                <a:srgbClr val="92d050"/>
              </a:buClr>
              <a:buFont typeface="Wingdings" charset="2"/>
              <a:buChar char=""/>
            </a:pPr>
            <a:r>
              <a:rPr b="0" lang="es-ES" sz="2000" spc="-1" strike="noStrike">
                <a:solidFill>
                  <a:srgbClr val="0070c0"/>
                </a:solidFill>
                <a:latin typeface="Arial"/>
              </a:rPr>
              <a:t>Ricos </a:t>
            </a:r>
            <a:r>
              <a:rPr b="0" lang="es-ES" sz="2000" spc="-1" strike="noStrike">
                <a:solidFill>
                  <a:srgbClr val="000000"/>
                </a:solidFill>
                <a:latin typeface="Arial"/>
              </a:rPr>
              <a:t>en </a:t>
            </a:r>
            <a:r>
              <a:rPr b="1" lang="es-ES" sz="2000" spc="-1" strike="noStrike">
                <a:solidFill>
                  <a:srgbClr val="000000"/>
                </a:solidFill>
                <a:latin typeface="Arial"/>
              </a:rPr>
              <a:t>ácidos grasos </a:t>
            </a:r>
            <a:r>
              <a:rPr b="0" lang="es-ES" sz="2000" spc="-1" strike="noStrike">
                <a:solidFill>
                  <a:srgbClr val="000000"/>
                </a:solidFill>
                <a:latin typeface="Arial"/>
              </a:rPr>
              <a:t>y aportan </a:t>
            </a:r>
            <a:r>
              <a:rPr b="1" lang="es-ES" sz="2000" spc="-1" strike="noStrike">
                <a:solidFill>
                  <a:srgbClr val="000000"/>
                </a:solidFill>
                <a:latin typeface="Arial"/>
              </a:rPr>
              <a:t>proteínas</a:t>
            </a:r>
            <a:r>
              <a:rPr b="0" lang="es-ES" sz="2000" spc="-1" strike="noStrike">
                <a:solidFill>
                  <a:srgbClr val="000000"/>
                </a:solidFill>
                <a:latin typeface="Arial"/>
              </a:rPr>
              <a:t>, </a:t>
            </a:r>
            <a:r>
              <a:rPr b="1" lang="es-ES" sz="2000" spc="-1" strike="noStrike">
                <a:solidFill>
                  <a:srgbClr val="000000"/>
                </a:solidFill>
                <a:latin typeface="Arial"/>
              </a:rPr>
              <a:t>hierro</a:t>
            </a:r>
            <a:r>
              <a:rPr b="0" lang="es-ES" sz="2000" spc="-1" strike="noStrike">
                <a:solidFill>
                  <a:srgbClr val="000000"/>
                </a:solidFill>
                <a:latin typeface="Arial"/>
              </a:rPr>
              <a:t> y </a:t>
            </a:r>
            <a:r>
              <a:rPr b="1" lang="es-ES" sz="2000" spc="-1" strike="noStrike">
                <a:solidFill>
                  <a:srgbClr val="000000"/>
                </a:solidFill>
                <a:latin typeface="Arial"/>
              </a:rPr>
              <a:t>minerales</a:t>
            </a:r>
            <a:r>
              <a:rPr b="0" lang="es-ES" sz="2000" spc="-1" strike="noStrike">
                <a:solidFill>
                  <a:srgbClr val="000000"/>
                </a:solidFill>
                <a:latin typeface="Arial"/>
              </a:rPr>
              <a:t> a nuestro organismo. </a:t>
            </a:r>
            <a:endParaRPr b="0" lang="es-ES" sz="2000" spc="-1" strike="noStrike">
              <a:latin typeface="Arial"/>
            </a:endParaRPr>
          </a:p>
          <a:p>
            <a:pPr marL="457200" indent="-456840">
              <a:lnSpc>
                <a:spcPct val="100000"/>
              </a:lnSpc>
              <a:spcBef>
                <a:spcPts val="1199"/>
              </a:spcBef>
              <a:buClr>
                <a:srgbClr val="92d050"/>
              </a:buClr>
              <a:buFont typeface="Wingdings" charset="2"/>
              <a:buChar char=""/>
            </a:pPr>
            <a:r>
              <a:rPr b="0" lang="es-ES" sz="2000" spc="-1" strike="noStrike">
                <a:solidFill>
                  <a:srgbClr val="000000"/>
                </a:solidFill>
                <a:latin typeface="Arial"/>
              </a:rPr>
              <a:t>Ayudan a </a:t>
            </a:r>
            <a:r>
              <a:rPr b="1" lang="es-ES" sz="2000" spc="-1" strike="noStrike">
                <a:solidFill>
                  <a:srgbClr val="000000"/>
                </a:solidFill>
                <a:latin typeface="Arial"/>
              </a:rPr>
              <a:t>controlar</a:t>
            </a:r>
            <a:r>
              <a:rPr b="0" lang="es-ES" sz="2000" spc="-1" strike="noStrike">
                <a:solidFill>
                  <a:srgbClr val="000000"/>
                </a:solidFill>
                <a:latin typeface="Arial"/>
              </a:rPr>
              <a:t> el </a:t>
            </a:r>
            <a:r>
              <a:rPr b="0" lang="es-ES" sz="2000" spc="-1" strike="noStrike">
                <a:solidFill>
                  <a:srgbClr val="0070c0"/>
                </a:solidFill>
                <a:latin typeface="Arial"/>
              </a:rPr>
              <a:t>colesterol</a:t>
            </a:r>
            <a:r>
              <a:rPr b="0" lang="es-ES" sz="2000" spc="-1" strike="noStrike">
                <a:solidFill>
                  <a:srgbClr val="000000"/>
                </a:solidFill>
                <a:latin typeface="Arial"/>
              </a:rPr>
              <a:t> y </a:t>
            </a:r>
            <a:r>
              <a:rPr b="1" lang="es-ES" sz="2000" spc="-1" strike="noStrike">
                <a:solidFill>
                  <a:srgbClr val="000000"/>
                </a:solidFill>
                <a:latin typeface="Arial"/>
              </a:rPr>
              <a:t>prevenir</a:t>
            </a:r>
            <a:r>
              <a:rPr b="0" lang="es-ES" sz="2000" spc="-1" strike="noStrike">
                <a:solidFill>
                  <a:srgbClr val="000000"/>
                </a:solidFill>
                <a:latin typeface="Arial"/>
              </a:rPr>
              <a:t> problemas del </a:t>
            </a:r>
            <a:r>
              <a:rPr b="0" lang="es-ES" sz="2000" spc="-1" strike="noStrike">
                <a:solidFill>
                  <a:srgbClr val="0070c0"/>
                </a:solidFill>
                <a:latin typeface="Arial"/>
              </a:rPr>
              <a:t>sistema circulatorio</a:t>
            </a:r>
            <a:r>
              <a:rPr b="0" lang="es-ES" sz="2000" spc="-1" strike="noStrike">
                <a:solidFill>
                  <a:srgbClr val="000000"/>
                </a:solidFill>
                <a:latin typeface="Arial"/>
              </a:rPr>
              <a:t>.</a:t>
            </a:r>
            <a:endParaRPr b="0" lang="es-ES" sz="2000" spc="-1" strike="noStrike">
              <a:latin typeface="Arial"/>
            </a:endParaRPr>
          </a:p>
          <a:p>
            <a:pPr>
              <a:lnSpc>
                <a:spcPct val="100000"/>
              </a:lnSpc>
              <a:spcBef>
                <a:spcPts val="1199"/>
              </a:spcBef>
            </a:pPr>
            <a:endParaRPr b="0" lang="es-ES" sz="2000" spc="-1" strike="noStrike">
              <a:latin typeface="Arial"/>
            </a:endParaRPr>
          </a:p>
          <a:p>
            <a:pPr>
              <a:lnSpc>
                <a:spcPct val="100000"/>
              </a:lnSpc>
              <a:spcBef>
                <a:spcPts val="1199"/>
              </a:spcBef>
            </a:pPr>
            <a:r>
              <a:rPr b="0" lang="es-ES" sz="2000" spc="-1" strike="noStrike">
                <a:solidFill>
                  <a:srgbClr val="000000"/>
                </a:solidFill>
                <a:latin typeface="Arial"/>
              </a:rPr>
              <a:t>Entre los pescados azules capturados </a:t>
            </a:r>
            <a:r>
              <a:rPr b="1" lang="es-ES" sz="2000" spc="-1" strike="noStrike">
                <a:solidFill>
                  <a:srgbClr val="000000"/>
                </a:solidFill>
                <a:latin typeface="Arial"/>
              </a:rPr>
              <a:t>en Águilas</a:t>
            </a:r>
            <a:endParaRPr b="0" lang="es-ES" sz="2000" spc="-1" strike="noStrike">
              <a:latin typeface="Arial"/>
            </a:endParaRPr>
          </a:p>
        </p:txBody>
      </p:sp>
      <p:pic>
        <p:nvPicPr>
          <p:cNvPr id="313" name="Imagen 11" descr=""/>
          <p:cNvPicPr/>
          <p:nvPr/>
        </p:nvPicPr>
        <p:blipFill>
          <a:blip r:embed="rId1"/>
          <a:srcRect l="7179" t="21436" r="9817" b="41118"/>
          <a:stretch/>
        </p:blipFill>
        <p:spPr>
          <a:xfrm flipH="1">
            <a:off x="6187680" y="1940040"/>
            <a:ext cx="1654200" cy="733680"/>
          </a:xfrm>
          <a:prstGeom prst="rect">
            <a:avLst/>
          </a:prstGeom>
          <a:ln w="0">
            <a:noFill/>
          </a:ln>
        </p:spPr>
      </p:pic>
      <p:sp>
        <p:nvSpPr>
          <p:cNvPr id="314" name="CustomShape 5"/>
          <p:cNvSpPr/>
          <p:nvPr/>
        </p:nvSpPr>
        <p:spPr>
          <a:xfrm>
            <a:off x="5905440" y="2122920"/>
            <a:ext cx="215640" cy="352440"/>
          </a:xfrm>
          <a:prstGeom prst="chevron">
            <a:avLst>
              <a:gd name="adj" fmla="val 50000"/>
            </a:avLst>
          </a:prstGeom>
          <a:gradFill rotWithShape="0">
            <a:gsLst>
              <a:gs pos="0">
                <a:srgbClr val="2e5f99"/>
              </a:gs>
              <a:gs pos="100000">
                <a:srgbClr val="3c7ac7"/>
              </a:gs>
            </a:gsLst>
            <a:lin ang="16200000"/>
          </a:gradFill>
          <a:ln>
            <a:solidFill>
              <a:srgbClr val="4a7ebb"/>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315" name="Imagen 12" descr=""/>
          <p:cNvPicPr/>
          <p:nvPr/>
        </p:nvPicPr>
        <p:blipFill>
          <a:blip r:embed="rId2"/>
          <a:srcRect l="0" t="74154" r="38883" b="0"/>
          <a:stretch/>
        </p:blipFill>
        <p:spPr>
          <a:xfrm>
            <a:off x="5194440" y="2629800"/>
            <a:ext cx="3346920" cy="327240"/>
          </a:xfrm>
          <a:prstGeom prst="rect">
            <a:avLst/>
          </a:prstGeom>
          <a:ln w="0">
            <a:noFill/>
          </a:ln>
          <a:effectLst>
            <a:softEdge rad="112680"/>
          </a:effectLst>
        </p:spPr>
      </p:pic>
      <p:pic>
        <p:nvPicPr>
          <p:cNvPr id="316" name="Imagen 13" descr=""/>
          <p:cNvPicPr/>
          <p:nvPr/>
        </p:nvPicPr>
        <p:blipFill>
          <a:blip r:embed="rId3"/>
          <a:stretch/>
        </p:blipFill>
        <p:spPr>
          <a:xfrm>
            <a:off x="9431640" y="3256560"/>
            <a:ext cx="1103760" cy="1079640"/>
          </a:xfrm>
          <a:prstGeom prst="rect">
            <a:avLst/>
          </a:prstGeom>
          <a:ln w="0">
            <a:noFill/>
          </a:ln>
        </p:spPr>
      </p:pic>
      <p:pic>
        <p:nvPicPr>
          <p:cNvPr id="317" name="Imagen 14" descr=""/>
          <p:cNvPicPr/>
          <p:nvPr/>
        </p:nvPicPr>
        <p:blipFill>
          <a:blip r:embed="rId4"/>
          <a:stretch/>
        </p:blipFill>
        <p:spPr>
          <a:xfrm>
            <a:off x="10500120" y="2117520"/>
            <a:ext cx="1136520" cy="1079640"/>
          </a:xfrm>
          <a:prstGeom prst="rect">
            <a:avLst/>
          </a:prstGeom>
          <a:ln w="0">
            <a:noFill/>
          </a:ln>
        </p:spPr>
      </p:pic>
      <p:pic>
        <p:nvPicPr>
          <p:cNvPr id="318" name="Imagen 15" descr=""/>
          <p:cNvPicPr/>
          <p:nvPr/>
        </p:nvPicPr>
        <p:blipFill>
          <a:blip r:embed="rId5"/>
          <a:stretch/>
        </p:blipFill>
        <p:spPr>
          <a:xfrm>
            <a:off x="9276480" y="4466160"/>
            <a:ext cx="1222920" cy="1079640"/>
          </a:xfrm>
          <a:prstGeom prst="rect">
            <a:avLst/>
          </a:prstGeom>
          <a:ln w="0">
            <a:noFill/>
          </a:ln>
        </p:spPr>
      </p:pic>
      <p:pic>
        <p:nvPicPr>
          <p:cNvPr id="319" name="Imagen 16" descr=""/>
          <p:cNvPicPr/>
          <p:nvPr/>
        </p:nvPicPr>
        <p:blipFill>
          <a:blip r:embed="rId6"/>
          <a:stretch/>
        </p:blipFill>
        <p:spPr>
          <a:xfrm>
            <a:off x="10703880" y="3352320"/>
            <a:ext cx="1142640" cy="1079640"/>
          </a:xfrm>
          <a:prstGeom prst="rect">
            <a:avLst/>
          </a:prstGeom>
          <a:ln w="0">
            <a:noFill/>
          </a:ln>
        </p:spPr>
      </p:pic>
      <p:pic>
        <p:nvPicPr>
          <p:cNvPr id="320" name="Imagen 17" descr=""/>
          <p:cNvPicPr/>
          <p:nvPr/>
        </p:nvPicPr>
        <p:blipFill>
          <a:blip r:embed="rId7"/>
          <a:stretch/>
        </p:blipFill>
        <p:spPr>
          <a:xfrm>
            <a:off x="10735560" y="4586760"/>
            <a:ext cx="1110960" cy="1079640"/>
          </a:xfrm>
          <a:prstGeom prst="rect">
            <a:avLst/>
          </a:prstGeom>
          <a:ln w="0">
            <a:noFill/>
          </a:ln>
        </p:spPr>
      </p:pic>
      <p:pic>
        <p:nvPicPr>
          <p:cNvPr id="321" name="Imagen 18" descr=""/>
          <p:cNvPicPr/>
          <p:nvPr/>
        </p:nvPicPr>
        <p:blipFill>
          <a:blip r:embed="rId8"/>
          <a:stretch/>
        </p:blipFill>
        <p:spPr>
          <a:xfrm>
            <a:off x="8785080" y="2169000"/>
            <a:ext cx="1103040" cy="1079640"/>
          </a:xfrm>
          <a:prstGeom prst="rect">
            <a:avLst/>
          </a:prstGeom>
          <a:ln w="0">
            <a:noFill/>
          </a:ln>
        </p:spPr>
      </p:pic>
      <p:pic>
        <p:nvPicPr>
          <p:cNvPr id="322" name="Imagen 19" descr=""/>
          <p:cNvPicPr/>
          <p:nvPr/>
        </p:nvPicPr>
        <p:blipFill>
          <a:blip r:embed="rId9"/>
          <a:stretch/>
        </p:blipFill>
        <p:spPr>
          <a:xfrm>
            <a:off x="8004600" y="4644720"/>
            <a:ext cx="1149120" cy="1079640"/>
          </a:xfrm>
          <a:prstGeom prst="rect">
            <a:avLst/>
          </a:prstGeom>
          <a:ln w="0">
            <a:noFill/>
          </a:ln>
        </p:spPr>
      </p:pic>
      <p:pic>
        <p:nvPicPr>
          <p:cNvPr id="323" name="Imagen 20" descr=""/>
          <p:cNvPicPr/>
          <p:nvPr/>
        </p:nvPicPr>
        <p:blipFill>
          <a:blip r:embed="rId10"/>
          <a:stretch/>
        </p:blipFill>
        <p:spPr>
          <a:xfrm>
            <a:off x="8004600" y="3457440"/>
            <a:ext cx="1103760" cy="1079640"/>
          </a:xfrm>
          <a:prstGeom prst="rect">
            <a:avLst/>
          </a:prstGeom>
          <a:ln w="0">
            <a:noFill/>
          </a:ln>
        </p:spPr>
      </p:pic>
      <p:sp>
        <p:nvSpPr>
          <p:cNvPr id="324" name="CustomShape 6"/>
          <p:cNvSpPr/>
          <p:nvPr/>
        </p:nvSpPr>
        <p:spPr>
          <a:xfrm flipV="1">
            <a:off x="7145280" y="5229360"/>
            <a:ext cx="323640" cy="17280"/>
          </a:xfrm>
          <a:custGeom>
            <a:avLst/>
            <a:gdLst/>
            <a:ahLst/>
            <a:rect l="l" t="t" r="r" b="b"/>
            <a:pathLst>
              <a:path w="21600" h="21600">
                <a:moveTo>
                  <a:pt x="0" y="0"/>
                </a:moveTo>
                <a:lnTo>
                  <a:pt x="21600" y="21600"/>
                </a:lnTo>
              </a:path>
            </a:pathLst>
          </a:custGeom>
          <a:noFill/>
          <a:ln w="57150">
            <a:solidFill>
              <a:srgbClr val="cc0099"/>
            </a:solidFill>
            <a:round/>
            <a:headEnd len="med" type="oval" w="med"/>
            <a:tailEnd len="lg" type="stealth" w="lg"/>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69" dur="indefinite" restart="never" nodeType="tmRoot">
          <p:childTnLst>
            <p:seq>
              <p:cTn id="70" dur="indefinite" nodeType="mainSeq">
                <p:childTnLst>
                  <p:par>
                    <p:cTn id="71" fill="hold">
                      <p:stCondLst>
                        <p:cond delay="0"/>
                      </p:stCondLst>
                      <p:childTnLst>
                        <p:par>
                          <p:cTn id="72" fill="hold">
                            <p:stCondLst>
                              <p:cond delay="0"/>
                            </p:stCondLst>
                            <p:childTnLst>
                              <p:par>
                                <p:cTn id="73" nodeType="withEffect" fill="hold" presetClass="entr" presetID="1">
                                  <p:stCondLst>
                                    <p:cond delay="0"/>
                                  </p:stCondLst>
                                  <p:childTnLst>
                                    <p:set>
                                      <p:cBhvr>
                                        <p:cTn id="74"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26" name="CustomShape 2"/>
          <p:cNvSpPr/>
          <p:nvPr/>
        </p:nvSpPr>
        <p:spPr>
          <a:xfrm>
            <a:off x="730440" y="648720"/>
            <a:ext cx="7776360" cy="1007640"/>
          </a:xfrm>
          <a:prstGeom prst="rect">
            <a:avLst/>
          </a:prstGeom>
          <a:noFill/>
          <a:ln w="0">
            <a:noFill/>
          </a:ln>
        </p:spPr>
        <p:style>
          <a:lnRef idx="0"/>
          <a:fillRef idx="0"/>
          <a:effectRef idx="0"/>
          <a:fontRef idx="minor"/>
        </p:style>
        <p:txBody>
          <a:bodyPr anchor="ctr">
            <a:noAutofit/>
          </a:bodyPr>
          <a:p>
            <a:pPr algn="ctr">
              <a:lnSpc>
                <a:spcPct val="100000"/>
              </a:lnSpc>
            </a:pPr>
            <a:r>
              <a:rPr b="1" lang="es-ES" sz="5400" spc="-1" strike="noStrike">
                <a:solidFill>
                  <a:srgbClr val="92d050"/>
                </a:solidFill>
                <a:latin typeface="Arial"/>
              </a:rPr>
              <a:t>El pescado </a:t>
            </a:r>
            <a:r>
              <a:rPr b="1" lang="es-ES" sz="5400" spc="-1" strike="noStrike">
                <a:solidFill>
                  <a:srgbClr val="cc0099"/>
                </a:solidFill>
                <a:latin typeface="Arial"/>
              </a:rPr>
              <a:t>BLANCO</a:t>
            </a:r>
            <a:endParaRPr b="0" lang="es-ES" sz="5400" spc="-1" strike="noStrike">
              <a:latin typeface="Arial"/>
            </a:endParaRPr>
          </a:p>
        </p:txBody>
      </p:sp>
      <p:sp>
        <p:nvSpPr>
          <p:cNvPr id="327"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28" name="CustomShape 4"/>
          <p:cNvSpPr/>
          <p:nvPr/>
        </p:nvSpPr>
        <p:spPr>
          <a:xfrm>
            <a:off x="1152720" y="1690920"/>
            <a:ext cx="6847920" cy="4464000"/>
          </a:xfrm>
          <a:prstGeom prst="rect">
            <a:avLst/>
          </a:prstGeom>
          <a:noFill/>
          <a:ln w="0">
            <a:noFill/>
          </a:ln>
        </p:spPr>
        <p:style>
          <a:lnRef idx="0"/>
          <a:fillRef idx="0"/>
          <a:effectRef idx="0"/>
          <a:fontRef idx="minor"/>
        </p:style>
        <p:txBody>
          <a:bodyPr anchor="ctr">
            <a:noAutofit/>
          </a:bodyPr>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Su </a:t>
            </a:r>
            <a:r>
              <a:rPr b="0" lang="es-ES" sz="2400" spc="-1" strike="noStrike">
                <a:solidFill>
                  <a:srgbClr val="cc0099"/>
                </a:solidFill>
                <a:latin typeface="Arial"/>
              </a:rPr>
              <a:t>cola</a:t>
            </a:r>
            <a:r>
              <a:rPr b="0" lang="es-ES" sz="2400" spc="-1" strike="noStrike">
                <a:solidFill>
                  <a:srgbClr val="000000"/>
                </a:solidFill>
                <a:latin typeface="Arial"/>
              </a:rPr>
              <a:t> suele tener forma </a:t>
            </a:r>
            <a:r>
              <a:rPr b="0" lang="es-ES" sz="2400" spc="-1" strike="noStrike">
                <a:solidFill>
                  <a:srgbClr val="cc0099"/>
                </a:solidFill>
                <a:latin typeface="Arial"/>
              </a:rPr>
              <a:t>plana o redondeada. </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De </a:t>
            </a:r>
            <a:r>
              <a:rPr b="0" lang="es-ES" sz="2400" spc="-1" strike="noStrike">
                <a:solidFill>
                  <a:srgbClr val="cc0099"/>
                </a:solidFill>
                <a:latin typeface="Arial"/>
              </a:rPr>
              <a:t>fácil digestión </a:t>
            </a:r>
            <a:r>
              <a:rPr b="0" lang="es-ES" sz="2400" spc="-1" strike="noStrike">
                <a:solidFill>
                  <a:srgbClr val="000000"/>
                </a:solidFill>
                <a:latin typeface="Arial"/>
              </a:rPr>
              <a:t>y es muy </a:t>
            </a:r>
            <a:r>
              <a:rPr b="0" lang="es-ES" sz="2400" spc="-1" strike="noStrike">
                <a:solidFill>
                  <a:srgbClr val="cc0099"/>
                </a:solidFill>
                <a:latin typeface="Arial"/>
              </a:rPr>
              <a:t>bajo en calorías</a:t>
            </a:r>
            <a:r>
              <a:rPr b="0" lang="es-ES" sz="2400" spc="-1" strike="noStrike">
                <a:solidFill>
                  <a:srgbClr val="000000"/>
                </a:solidFill>
                <a:latin typeface="Arial"/>
              </a:rPr>
              <a:t>. </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Aporta </a:t>
            </a:r>
            <a:r>
              <a:rPr b="0" lang="es-ES" sz="2400" spc="-1" strike="noStrike">
                <a:solidFill>
                  <a:srgbClr val="cc0099"/>
                </a:solidFill>
                <a:latin typeface="Arial"/>
              </a:rPr>
              <a:t>vitaminas</a:t>
            </a:r>
            <a:r>
              <a:rPr b="0" lang="es-ES" sz="2400" spc="-1" strike="noStrike">
                <a:solidFill>
                  <a:srgbClr val="000000"/>
                </a:solidFill>
                <a:latin typeface="Arial"/>
              </a:rPr>
              <a:t> (grupo B), es rico en </a:t>
            </a:r>
            <a:r>
              <a:rPr b="0" lang="es-ES" sz="2400" spc="-1" strike="noStrike">
                <a:solidFill>
                  <a:srgbClr val="cc0099"/>
                </a:solidFill>
                <a:latin typeface="Arial"/>
              </a:rPr>
              <a:t>proteínas</a:t>
            </a:r>
            <a:r>
              <a:rPr b="0" lang="es-ES" sz="2400" spc="-1" strike="noStrike">
                <a:solidFill>
                  <a:srgbClr val="000000"/>
                </a:solidFill>
                <a:latin typeface="Arial"/>
              </a:rPr>
              <a:t> y en </a:t>
            </a:r>
            <a:r>
              <a:rPr b="0" lang="es-ES" sz="2400" spc="-1" strike="noStrike">
                <a:solidFill>
                  <a:srgbClr val="cc0099"/>
                </a:solidFill>
                <a:latin typeface="Arial"/>
              </a:rPr>
              <a:t>gelatinas</a:t>
            </a:r>
            <a:r>
              <a:rPr b="0" lang="es-ES" sz="2400" spc="-1" strike="noStrike">
                <a:solidFill>
                  <a:srgbClr val="000000"/>
                </a:solidFill>
                <a:latin typeface="Arial"/>
              </a:rPr>
              <a:t>. </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Ayuda a </a:t>
            </a:r>
            <a:r>
              <a:rPr b="1" lang="es-ES" sz="2400" spc="-1" strike="noStrike">
                <a:solidFill>
                  <a:srgbClr val="000000"/>
                </a:solidFill>
                <a:latin typeface="Arial"/>
              </a:rPr>
              <a:t>controlar</a:t>
            </a:r>
            <a:r>
              <a:rPr b="0" lang="es-ES" sz="2400" spc="-1" strike="noStrike">
                <a:solidFill>
                  <a:srgbClr val="000000"/>
                </a:solidFill>
                <a:latin typeface="Arial"/>
              </a:rPr>
              <a:t> el </a:t>
            </a:r>
            <a:r>
              <a:rPr b="0" lang="es-ES" sz="2400" spc="-1" strike="noStrike">
                <a:solidFill>
                  <a:srgbClr val="cc0099"/>
                </a:solidFill>
                <a:latin typeface="Arial"/>
              </a:rPr>
              <a:t>tiroides</a:t>
            </a:r>
            <a:r>
              <a:rPr b="0" lang="es-ES" sz="2400" spc="-1" strike="noStrike">
                <a:solidFill>
                  <a:srgbClr val="000000"/>
                </a:solidFill>
                <a:latin typeface="Arial"/>
              </a:rPr>
              <a:t> y el </a:t>
            </a:r>
            <a:r>
              <a:rPr b="0" lang="es-ES" sz="2400" spc="-1" strike="noStrike">
                <a:solidFill>
                  <a:srgbClr val="cc0099"/>
                </a:solidFill>
                <a:latin typeface="Arial"/>
              </a:rPr>
              <a:t>sobrepeso</a:t>
            </a:r>
            <a:r>
              <a:rPr b="0" lang="es-ES" sz="2400" spc="-1" strike="noStrike">
                <a:solidFill>
                  <a:srgbClr val="000000"/>
                </a:solidFill>
                <a:latin typeface="Arial"/>
              </a:rPr>
              <a:t>.</a:t>
            </a:r>
            <a:endParaRPr b="0" lang="es-ES" sz="2400" spc="-1" strike="noStrike">
              <a:latin typeface="Arial"/>
            </a:endParaRPr>
          </a:p>
          <a:p>
            <a:pPr>
              <a:lnSpc>
                <a:spcPct val="100000"/>
              </a:lnSpc>
              <a:spcBef>
                <a:spcPts val="1199"/>
              </a:spcBef>
            </a:pPr>
            <a:endParaRPr b="0" lang="es-ES" sz="2400" spc="-1" strike="noStrike">
              <a:latin typeface="Arial"/>
            </a:endParaRPr>
          </a:p>
          <a:p>
            <a:pPr>
              <a:lnSpc>
                <a:spcPct val="100000"/>
              </a:lnSpc>
              <a:spcBef>
                <a:spcPts val="1199"/>
              </a:spcBef>
            </a:pPr>
            <a:r>
              <a:rPr b="0" lang="es-ES" sz="2000" spc="-1" strike="noStrike">
                <a:solidFill>
                  <a:srgbClr val="000000"/>
                </a:solidFill>
                <a:latin typeface="Arial"/>
              </a:rPr>
              <a:t>Entre los pescados blancos capturados </a:t>
            </a:r>
            <a:r>
              <a:rPr b="1" lang="es-ES" sz="2000" spc="-1" strike="noStrike">
                <a:solidFill>
                  <a:srgbClr val="000000"/>
                </a:solidFill>
                <a:latin typeface="Arial"/>
              </a:rPr>
              <a:t>en Águilas</a:t>
            </a:r>
            <a:endParaRPr b="0" lang="es-ES" sz="2000" spc="-1" strike="noStrike">
              <a:latin typeface="Arial"/>
            </a:endParaRPr>
          </a:p>
        </p:txBody>
      </p:sp>
      <p:pic>
        <p:nvPicPr>
          <p:cNvPr id="329" name="Imagen 21" descr=""/>
          <p:cNvPicPr/>
          <p:nvPr/>
        </p:nvPicPr>
        <p:blipFill>
          <a:blip r:embed="rId1"/>
          <a:stretch/>
        </p:blipFill>
        <p:spPr>
          <a:xfrm>
            <a:off x="10720440" y="4466880"/>
            <a:ext cx="1178640" cy="1079640"/>
          </a:xfrm>
          <a:prstGeom prst="rect">
            <a:avLst/>
          </a:prstGeom>
          <a:ln w="0">
            <a:noFill/>
          </a:ln>
        </p:spPr>
      </p:pic>
      <p:pic>
        <p:nvPicPr>
          <p:cNvPr id="330" name="Imagen 22" descr=""/>
          <p:cNvPicPr/>
          <p:nvPr/>
        </p:nvPicPr>
        <p:blipFill>
          <a:blip r:embed="rId2"/>
          <a:stretch/>
        </p:blipFill>
        <p:spPr>
          <a:xfrm>
            <a:off x="8472240" y="2807640"/>
            <a:ext cx="1152720" cy="1079640"/>
          </a:xfrm>
          <a:prstGeom prst="rect">
            <a:avLst/>
          </a:prstGeom>
          <a:ln w="0">
            <a:noFill/>
          </a:ln>
        </p:spPr>
      </p:pic>
      <p:pic>
        <p:nvPicPr>
          <p:cNvPr id="331" name="Imagen 23" descr=""/>
          <p:cNvPicPr/>
          <p:nvPr/>
        </p:nvPicPr>
        <p:blipFill>
          <a:blip r:embed="rId3"/>
          <a:stretch/>
        </p:blipFill>
        <p:spPr>
          <a:xfrm>
            <a:off x="8016840" y="4797000"/>
            <a:ext cx="1171080" cy="1079640"/>
          </a:xfrm>
          <a:prstGeom prst="rect">
            <a:avLst/>
          </a:prstGeom>
          <a:ln w="0">
            <a:noFill/>
          </a:ln>
        </p:spPr>
      </p:pic>
      <p:pic>
        <p:nvPicPr>
          <p:cNvPr id="332" name="Imagen 24" descr=""/>
          <p:cNvPicPr/>
          <p:nvPr/>
        </p:nvPicPr>
        <p:blipFill>
          <a:blip r:embed="rId4"/>
          <a:stretch/>
        </p:blipFill>
        <p:spPr>
          <a:xfrm>
            <a:off x="10345680" y="2636640"/>
            <a:ext cx="1155600" cy="1079640"/>
          </a:xfrm>
          <a:prstGeom prst="rect">
            <a:avLst/>
          </a:prstGeom>
          <a:ln w="0">
            <a:noFill/>
          </a:ln>
        </p:spPr>
      </p:pic>
      <p:pic>
        <p:nvPicPr>
          <p:cNvPr id="333" name="Imagen 25" descr=""/>
          <p:cNvPicPr/>
          <p:nvPr/>
        </p:nvPicPr>
        <p:blipFill>
          <a:blip r:embed="rId5"/>
          <a:stretch/>
        </p:blipFill>
        <p:spPr>
          <a:xfrm>
            <a:off x="9363600" y="4056120"/>
            <a:ext cx="1165320" cy="1079640"/>
          </a:xfrm>
          <a:prstGeom prst="rect">
            <a:avLst/>
          </a:prstGeom>
          <a:ln w="0">
            <a:noFill/>
          </a:ln>
        </p:spPr>
      </p:pic>
      <p:sp>
        <p:nvSpPr>
          <p:cNvPr id="334" name="CustomShape 5"/>
          <p:cNvSpPr/>
          <p:nvPr/>
        </p:nvSpPr>
        <p:spPr>
          <a:xfrm flipV="1">
            <a:off x="7248240" y="5546880"/>
            <a:ext cx="323640" cy="17280"/>
          </a:xfrm>
          <a:custGeom>
            <a:avLst/>
            <a:gdLst/>
            <a:ahLst/>
            <a:rect l="l" t="t" r="r" b="b"/>
            <a:pathLst>
              <a:path w="21600" h="21600">
                <a:moveTo>
                  <a:pt x="0" y="0"/>
                </a:moveTo>
                <a:lnTo>
                  <a:pt x="21600" y="21600"/>
                </a:lnTo>
              </a:path>
            </a:pathLst>
          </a:custGeom>
          <a:noFill/>
          <a:ln w="57150">
            <a:solidFill>
              <a:srgbClr val="cc0099"/>
            </a:solidFill>
            <a:round/>
            <a:headEnd len="med" type="oval" w="med"/>
            <a:tailEnd len="lg" type="stealth" w="lg"/>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75" dur="indefinite" restart="never" nodeType="tmRoot">
          <p:childTnLst>
            <p:seq>
              <p:cTn id="76" dur="indefinite" nodeType="mainSeq">
                <p:childTnLst>
                  <p:par>
                    <p:cTn id="77" fill="hold">
                      <p:stCondLst>
                        <p:cond delay="0"/>
                      </p:stCondLst>
                      <p:childTnLst>
                        <p:par>
                          <p:cTn id="78" fill="hold">
                            <p:stCondLst>
                              <p:cond delay="0"/>
                            </p:stCondLst>
                            <p:childTnLst>
                              <p:par>
                                <p:cTn id="79" nodeType="withEffect" fill="hold" presetClass="entr" presetID="1">
                                  <p:stCondLst>
                                    <p:cond delay="0"/>
                                  </p:stCondLst>
                                  <p:childTnLst>
                                    <p:set>
                                      <p:cBhvr>
                                        <p:cTn id="80"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36" name="CustomShape 2"/>
          <p:cNvSpPr/>
          <p:nvPr/>
        </p:nvSpPr>
        <p:spPr>
          <a:xfrm>
            <a:off x="-442440" y="795600"/>
            <a:ext cx="11881080" cy="1007640"/>
          </a:xfrm>
          <a:prstGeom prst="rect">
            <a:avLst/>
          </a:prstGeom>
          <a:noFill/>
          <a:ln w="0">
            <a:noFill/>
          </a:ln>
        </p:spPr>
        <p:style>
          <a:lnRef idx="0"/>
          <a:fillRef idx="0"/>
          <a:effectRef idx="0"/>
          <a:fontRef idx="minor"/>
        </p:style>
        <p:txBody>
          <a:bodyPr anchor="ctr">
            <a:noAutofit/>
          </a:bodyPr>
          <a:p>
            <a:pPr algn="ctr">
              <a:lnSpc>
                <a:spcPct val="100000"/>
              </a:lnSpc>
            </a:pPr>
            <a:r>
              <a:rPr b="1" lang="es-ES" sz="4800" spc="-1" strike="noStrike">
                <a:solidFill>
                  <a:srgbClr val="008080"/>
                </a:solidFill>
                <a:latin typeface="Arial"/>
              </a:rPr>
              <a:t>Crustáceos, moluscos</a:t>
            </a:r>
            <a:endParaRPr b="0" lang="es-ES" sz="4800" spc="-1" strike="noStrike">
              <a:latin typeface="Arial"/>
            </a:endParaRPr>
          </a:p>
          <a:p>
            <a:pPr algn="ctr">
              <a:lnSpc>
                <a:spcPct val="100000"/>
              </a:lnSpc>
            </a:pPr>
            <a:r>
              <a:rPr b="1" lang="es-ES" sz="4800" spc="-1" strike="noStrike">
                <a:solidFill>
                  <a:srgbClr val="008080"/>
                </a:solidFill>
                <a:latin typeface="Arial"/>
              </a:rPr>
              <a:t>y cefalópodos</a:t>
            </a:r>
            <a:endParaRPr b="0" lang="es-ES" sz="4800" spc="-1" strike="noStrike">
              <a:latin typeface="Arial"/>
            </a:endParaRPr>
          </a:p>
        </p:txBody>
      </p:sp>
      <p:sp>
        <p:nvSpPr>
          <p:cNvPr id="337"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38" name="CustomShape 4"/>
          <p:cNvSpPr/>
          <p:nvPr/>
        </p:nvSpPr>
        <p:spPr>
          <a:xfrm>
            <a:off x="1161000" y="2637000"/>
            <a:ext cx="7137360" cy="3004200"/>
          </a:xfrm>
          <a:prstGeom prst="rect">
            <a:avLst/>
          </a:prstGeom>
          <a:noFill/>
          <a:ln w="0">
            <a:noFill/>
          </a:ln>
        </p:spPr>
        <p:style>
          <a:lnRef idx="0"/>
          <a:fillRef idx="0"/>
          <a:effectRef idx="0"/>
          <a:fontRef idx="minor"/>
        </p:style>
        <p:txBody>
          <a:bodyPr anchor="ctr">
            <a:noAutofit/>
          </a:bodyPr>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Fuente de </a:t>
            </a:r>
            <a:r>
              <a:rPr b="1" lang="es-ES" sz="2400" spc="-1" strike="noStrike">
                <a:solidFill>
                  <a:srgbClr val="cc0099"/>
                </a:solidFill>
                <a:latin typeface="Arial"/>
              </a:rPr>
              <a:t>Omega 3</a:t>
            </a:r>
            <a:r>
              <a:rPr b="0" lang="es-ES" sz="2400" spc="-1" strike="noStrike">
                <a:solidFill>
                  <a:srgbClr val="000000"/>
                </a:solidFill>
                <a:latin typeface="Arial"/>
              </a:rPr>
              <a:t>.</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1" lang="es-ES" sz="2400" spc="-1" strike="noStrike">
                <a:solidFill>
                  <a:srgbClr val="cc0099"/>
                </a:solidFill>
                <a:latin typeface="Arial"/>
              </a:rPr>
              <a:t>Bajos</a:t>
            </a:r>
            <a:r>
              <a:rPr b="0" lang="es-ES" sz="2400" spc="-1" strike="noStrike">
                <a:solidFill>
                  <a:srgbClr val="000000"/>
                </a:solidFill>
                <a:latin typeface="Arial"/>
              </a:rPr>
              <a:t> en contenido </a:t>
            </a:r>
            <a:r>
              <a:rPr b="1" lang="es-ES" sz="2400" spc="-1" strike="noStrike">
                <a:solidFill>
                  <a:srgbClr val="cc0099"/>
                </a:solidFill>
                <a:latin typeface="Arial"/>
              </a:rPr>
              <a:t>calórico.</a:t>
            </a:r>
            <a:r>
              <a:rPr b="0" lang="es-ES" sz="2400" spc="-1" strike="noStrike">
                <a:solidFill>
                  <a:srgbClr val="000000"/>
                </a:solidFill>
                <a:latin typeface="Arial"/>
              </a:rPr>
              <a:t>  </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Contienen </a:t>
            </a:r>
            <a:r>
              <a:rPr b="1" lang="es-ES" sz="2400" spc="-1" strike="noStrike">
                <a:solidFill>
                  <a:srgbClr val="cc0099"/>
                </a:solidFill>
                <a:latin typeface="Arial"/>
              </a:rPr>
              <a:t>vitaminas</a:t>
            </a:r>
            <a:r>
              <a:rPr b="0" lang="es-ES" sz="2400" spc="-1" strike="noStrike">
                <a:solidFill>
                  <a:srgbClr val="000000"/>
                </a:solidFill>
                <a:latin typeface="Arial"/>
              </a:rPr>
              <a:t> y </a:t>
            </a:r>
            <a:r>
              <a:rPr b="1" lang="es-ES" sz="2400" spc="-1" strike="noStrike">
                <a:solidFill>
                  <a:srgbClr val="cc0099"/>
                </a:solidFill>
                <a:latin typeface="Arial"/>
              </a:rPr>
              <a:t>minerales.</a:t>
            </a:r>
            <a:endParaRPr b="0" lang="es-ES" sz="2400" spc="-1" strike="noStrike">
              <a:latin typeface="Arial"/>
            </a:endParaRPr>
          </a:p>
          <a:p>
            <a:pPr>
              <a:lnSpc>
                <a:spcPct val="100000"/>
              </a:lnSpc>
              <a:spcBef>
                <a:spcPts val="1199"/>
              </a:spcBef>
            </a:pPr>
            <a:endParaRPr b="0" lang="es-ES" sz="2400" spc="-1" strike="noStrike">
              <a:latin typeface="Arial"/>
            </a:endParaRPr>
          </a:p>
          <a:p>
            <a:pPr>
              <a:lnSpc>
                <a:spcPct val="100000"/>
              </a:lnSpc>
              <a:spcBef>
                <a:spcPts val="1199"/>
              </a:spcBef>
            </a:pPr>
            <a:r>
              <a:rPr b="0" lang="es-ES" sz="2400" spc="-1" strike="noStrike">
                <a:solidFill>
                  <a:srgbClr val="000000"/>
                </a:solidFill>
                <a:latin typeface="Arial"/>
              </a:rPr>
              <a:t>Encontraremos en la lonja </a:t>
            </a:r>
            <a:r>
              <a:rPr b="1" lang="es-ES" sz="2400" spc="-1" strike="noStrike">
                <a:solidFill>
                  <a:srgbClr val="000000"/>
                </a:solidFill>
                <a:latin typeface="Arial"/>
              </a:rPr>
              <a:t>de Águilas</a:t>
            </a:r>
            <a:endParaRPr b="0" lang="es-ES" sz="2400" spc="-1" strike="noStrike">
              <a:latin typeface="Arial"/>
            </a:endParaRPr>
          </a:p>
        </p:txBody>
      </p:sp>
      <p:pic>
        <p:nvPicPr>
          <p:cNvPr id="339" name="Imagen 11" descr=""/>
          <p:cNvPicPr/>
          <p:nvPr/>
        </p:nvPicPr>
        <p:blipFill>
          <a:blip r:embed="rId1"/>
          <a:stretch/>
        </p:blipFill>
        <p:spPr>
          <a:xfrm>
            <a:off x="9560160" y="3589200"/>
            <a:ext cx="1222920" cy="1079640"/>
          </a:xfrm>
          <a:prstGeom prst="rect">
            <a:avLst/>
          </a:prstGeom>
          <a:ln w="0">
            <a:noFill/>
          </a:ln>
        </p:spPr>
      </p:pic>
      <p:pic>
        <p:nvPicPr>
          <p:cNvPr id="340" name="Imagen 12" descr=""/>
          <p:cNvPicPr/>
          <p:nvPr/>
        </p:nvPicPr>
        <p:blipFill>
          <a:blip r:embed="rId2"/>
          <a:stretch/>
        </p:blipFill>
        <p:spPr>
          <a:xfrm>
            <a:off x="8472240" y="4725000"/>
            <a:ext cx="1205280" cy="1079640"/>
          </a:xfrm>
          <a:prstGeom prst="rect">
            <a:avLst/>
          </a:prstGeom>
          <a:ln w="0">
            <a:noFill/>
          </a:ln>
        </p:spPr>
      </p:pic>
      <p:pic>
        <p:nvPicPr>
          <p:cNvPr id="341" name="Imagen 13" descr=""/>
          <p:cNvPicPr/>
          <p:nvPr/>
        </p:nvPicPr>
        <p:blipFill>
          <a:blip r:embed="rId3"/>
          <a:stretch/>
        </p:blipFill>
        <p:spPr>
          <a:xfrm>
            <a:off x="7972200" y="3427200"/>
            <a:ext cx="1179360" cy="1079640"/>
          </a:xfrm>
          <a:prstGeom prst="rect">
            <a:avLst/>
          </a:prstGeom>
          <a:ln w="0">
            <a:noFill/>
          </a:ln>
        </p:spPr>
      </p:pic>
      <p:pic>
        <p:nvPicPr>
          <p:cNvPr id="342" name="Imagen 14" descr=""/>
          <p:cNvPicPr/>
          <p:nvPr/>
        </p:nvPicPr>
        <p:blipFill>
          <a:blip r:embed="rId4"/>
          <a:stretch/>
        </p:blipFill>
        <p:spPr>
          <a:xfrm>
            <a:off x="8662680" y="2231640"/>
            <a:ext cx="1191240" cy="1079640"/>
          </a:xfrm>
          <a:prstGeom prst="rect">
            <a:avLst/>
          </a:prstGeom>
          <a:ln w="0">
            <a:noFill/>
          </a:ln>
        </p:spPr>
      </p:pic>
      <p:pic>
        <p:nvPicPr>
          <p:cNvPr id="343" name="Imagen 15" descr=""/>
          <p:cNvPicPr/>
          <p:nvPr/>
        </p:nvPicPr>
        <p:blipFill>
          <a:blip r:embed="rId5"/>
          <a:stretch/>
        </p:blipFill>
        <p:spPr>
          <a:xfrm>
            <a:off x="10591560" y="2517840"/>
            <a:ext cx="1169640" cy="1079640"/>
          </a:xfrm>
          <a:prstGeom prst="rect">
            <a:avLst/>
          </a:prstGeom>
          <a:ln w="0">
            <a:noFill/>
          </a:ln>
        </p:spPr>
      </p:pic>
      <p:pic>
        <p:nvPicPr>
          <p:cNvPr id="344" name="Imagen 1" descr=""/>
          <p:cNvPicPr/>
          <p:nvPr/>
        </p:nvPicPr>
        <p:blipFill>
          <a:blip r:embed="rId6"/>
          <a:stretch/>
        </p:blipFill>
        <p:spPr>
          <a:xfrm>
            <a:off x="10360080" y="4760640"/>
            <a:ext cx="1206360" cy="1079640"/>
          </a:xfrm>
          <a:prstGeom prst="rect">
            <a:avLst/>
          </a:prstGeom>
          <a:ln w="0">
            <a:noFill/>
          </a:ln>
        </p:spPr>
      </p:pic>
      <p:sp>
        <p:nvSpPr>
          <p:cNvPr id="345" name="CustomShape 5"/>
          <p:cNvSpPr/>
          <p:nvPr/>
        </p:nvSpPr>
        <p:spPr>
          <a:xfrm flipV="1">
            <a:off x="6599880" y="5085360"/>
            <a:ext cx="323640" cy="17280"/>
          </a:xfrm>
          <a:custGeom>
            <a:avLst/>
            <a:gdLst/>
            <a:ahLst/>
            <a:rect l="l" t="t" r="r" b="b"/>
            <a:pathLst>
              <a:path w="21600" h="21600">
                <a:moveTo>
                  <a:pt x="0" y="0"/>
                </a:moveTo>
                <a:lnTo>
                  <a:pt x="21600" y="21600"/>
                </a:lnTo>
              </a:path>
            </a:pathLst>
          </a:custGeom>
          <a:noFill/>
          <a:ln w="57150">
            <a:solidFill>
              <a:srgbClr val="cc0099"/>
            </a:solidFill>
            <a:round/>
            <a:headEnd len="med" type="oval" w="med"/>
            <a:tailEnd len="lg" type="stealth" w="lg"/>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81" dur="indefinite" restart="never" nodeType="tmRoot">
          <p:childTnLst>
            <p:seq>
              <p:cTn id="82" dur="indefinite" nodeType="mainSeq">
                <p:childTnLst>
                  <p:par>
                    <p:cTn id="83" fill="hold">
                      <p:stCondLst>
                        <p:cond delay="0"/>
                      </p:stCondLst>
                      <p:childTnLst>
                        <p:par>
                          <p:cTn id="84" fill="hold">
                            <p:stCondLst>
                              <p:cond delay="0"/>
                            </p:stCondLst>
                            <p:childTnLst>
                              <p:par>
                                <p:cTn id="85" nodeType="withEffect" fill="hold" presetClass="entr" presetID="1">
                                  <p:stCondLst>
                                    <p:cond delay="0"/>
                                  </p:stCondLst>
                                  <p:childTnLst>
                                    <p:set>
                                      <p:cBhvr>
                                        <p:cTn id="86"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47" name="CustomShape 2"/>
          <p:cNvSpPr/>
          <p:nvPr/>
        </p:nvSpPr>
        <p:spPr>
          <a:xfrm>
            <a:off x="1054800" y="548640"/>
            <a:ext cx="7243200" cy="1079640"/>
          </a:xfrm>
          <a:prstGeom prst="rect">
            <a:avLst/>
          </a:prstGeom>
          <a:solidFill>
            <a:schemeClr val="bg1"/>
          </a:solidFill>
          <a:ln w="0">
            <a:solidFill>
              <a:schemeClr val="bg1"/>
            </a:solidFill>
          </a:ln>
        </p:spPr>
        <p:style>
          <a:lnRef idx="0"/>
          <a:fillRef idx="0"/>
          <a:effectRef idx="0"/>
          <a:fontRef idx="minor"/>
        </p:style>
        <p:txBody>
          <a:bodyPr anchor="ctr">
            <a:noAutofit/>
          </a:bodyPr>
          <a:p>
            <a:pPr algn="ctr">
              <a:lnSpc>
                <a:spcPct val="100000"/>
              </a:lnSpc>
            </a:pPr>
            <a:r>
              <a:rPr b="1" lang="es-ES" sz="3600" spc="-1" strike="noStrike">
                <a:solidFill>
                  <a:srgbClr val="008080"/>
                </a:solidFill>
                <a:latin typeface="Arial"/>
              </a:rPr>
              <a:t>¿</a:t>
            </a:r>
            <a:r>
              <a:rPr b="0" lang="es-ES" sz="3600" spc="-1" strike="noStrike">
                <a:solidFill>
                  <a:srgbClr val="000000"/>
                </a:solidFill>
                <a:latin typeface="Arial"/>
              </a:rPr>
              <a:t>Quién conoce </a:t>
            </a:r>
            <a:r>
              <a:rPr b="1" lang="es-ES" sz="3600" spc="-1" strike="noStrike">
                <a:solidFill>
                  <a:srgbClr val="008080"/>
                </a:solidFill>
                <a:latin typeface="Arial"/>
              </a:rPr>
              <a:t>recetas </a:t>
            </a:r>
            <a:r>
              <a:rPr b="0" lang="es-ES" sz="3600" spc="-1" strike="noStrike">
                <a:solidFill>
                  <a:srgbClr val="000000"/>
                </a:solidFill>
                <a:latin typeface="Arial"/>
              </a:rPr>
              <a:t>con</a:t>
            </a:r>
            <a:r>
              <a:rPr b="1" lang="es-ES" sz="3600" spc="-1" strike="noStrike">
                <a:solidFill>
                  <a:srgbClr val="008080"/>
                </a:solidFill>
                <a:latin typeface="Arial"/>
              </a:rPr>
              <a:t> pescado </a:t>
            </a:r>
            <a:r>
              <a:rPr b="0" lang="es-ES" sz="3600" spc="-1" strike="noStrike">
                <a:solidFill>
                  <a:srgbClr val="000000"/>
                </a:solidFill>
                <a:latin typeface="Arial"/>
              </a:rPr>
              <a:t>típicas de </a:t>
            </a:r>
            <a:r>
              <a:rPr b="1" lang="es-ES" sz="3600" spc="-1" strike="noStrike">
                <a:solidFill>
                  <a:srgbClr val="008080"/>
                </a:solidFill>
                <a:latin typeface="Arial"/>
              </a:rPr>
              <a:t>Águilas?</a:t>
            </a:r>
            <a:endParaRPr b="0" lang="es-ES" sz="3600" spc="-1" strike="noStrike">
              <a:latin typeface="Arial"/>
            </a:endParaRPr>
          </a:p>
        </p:txBody>
      </p:sp>
      <p:sp>
        <p:nvSpPr>
          <p:cNvPr id="348"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49" name="CustomShape 4"/>
          <p:cNvSpPr/>
          <p:nvPr/>
        </p:nvSpPr>
        <p:spPr>
          <a:xfrm>
            <a:off x="9013320" y="3355560"/>
            <a:ext cx="1618200" cy="1079640"/>
          </a:xfrm>
          <a:prstGeom prst="roundRect">
            <a:avLst>
              <a:gd name="adj" fmla="val 16667"/>
            </a:avLst>
          </a:prstGeom>
          <a:blipFill rotWithShape="0">
            <a:blip r:embed="rId1"/>
            <a:stretch/>
          </a:blipFill>
          <a:ln w="0">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50" name="CustomShape 5"/>
          <p:cNvSpPr/>
          <p:nvPr/>
        </p:nvSpPr>
        <p:spPr>
          <a:xfrm>
            <a:off x="9013320" y="4538880"/>
            <a:ext cx="1618200" cy="1079640"/>
          </a:xfrm>
          <a:prstGeom prst="roundRect">
            <a:avLst>
              <a:gd name="adj" fmla="val 16667"/>
            </a:avLst>
          </a:prstGeom>
          <a:blipFill rotWithShape="0">
            <a:blip r:embed="rId2"/>
            <a:stretch/>
          </a:blipFill>
          <a:ln w="0">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51" name="CustomShape 6"/>
          <p:cNvSpPr/>
          <p:nvPr/>
        </p:nvSpPr>
        <p:spPr>
          <a:xfrm>
            <a:off x="9264240" y="5690880"/>
            <a:ext cx="1406880" cy="228600"/>
          </a:xfrm>
          <a:prstGeom prst="rect">
            <a:avLst/>
          </a:prstGeom>
          <a:noFill/>
          <a:ln w="0">
            <a:noFill/>
          </a:ln>
        </p:spPr>
        <p:style>
          <a:lnRef idx="0"/>
          <a:fillRef idx="0"/>
          <a:effectRef idx="0"/>
          <a:fontRef idx="minor"/>
        </p:style>
        <p:txBody>
          <a:bodyPr anchor="ctr">
            <a:noAutofit/>
          </a:bodyPr>
          <a:p>
            <a:pPr algn="r">
              <a:lnSpc>
                <a:spcPct val="100000"/>
              </a:lnSpc>
              <a:spcAft>
                <a:spcPts val="1199"/>
              </a:spcAft>
            </a:pPr>
            <a:r>
              <a:rPr b="0" lang="es-ES" sz="700" spc="-1" strike="noStrike">
                <a:solidFill>
                  <a:srgbClr val="000000"/>
                </a:solidFill>
                <a:latin typeface="Arial"/>
              </a:rPr>
              <a:t>Imágenes de www.aguilas.es</a:t>
            </a:r>
            <a:endParaRPr b="0" lang="es-ES" sz="700" spc="-1" strike="noStrike">
              <a:latin typeface="Arial"/>
            </a:endParaRPr>
          </a:p>
        </p:txBody>
      </p:sp>
      <p:sp>
        <p:nvSpPr>
          <p:cNvPr id="352" name="CustomShape 7"/>
          <p:cNvSpPr/>
          <p:nvPr/>
        </p:nvSpPr>
        <p:spPr>
          <a:xfrm>
            <a:off x="9013320" y="2172600"/>
            <a:ext cx="1629720" cy="1079640"/>
          </a:xfrm>
          <a:prstGeom prst="roundRect">
            <a:avLst>
              <a:gd name="adj" fmla="val 16667"/>
            </a:avLst>
          </a:prstGeom>
          <a:blipFill rotWithShape="0">
            <a:blip r:embed="rId3"/>
            <a:stretch/>
          </a:blipFill>
          <a:ln w="0">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53" name="CustomShape 8"/>
          <p:cNvSpPr/>
          <p:nvPr/>
        </p:nvSpPr>
        <p:spPr>
          <a:xfrm>
            <a:off x="2639520" y="2172600"/>
            <a:ext cx="5658480" cy="3607920"/>
          </a:xfrm>
          <a:prstGeom prst="rect">
            <a:avLst/>
          </a:prstGeom>
          <a:noFill/>
          <a:ln w="0">
            <a:noFill/>
          </a:ln>
        </p:spPr>
        <p:style>
          <a:lnRef idx="0"/>
          <a:fillRef idx="0"/>
          <a:effectRef idx="0"/>
          <a:fontRef idx="minor"/>
        </p:style>
        <p:txBody>
          <a:bodyPr anchor="ctr">
            <a:noAutofit/>
          </a:bodyPr>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El caldo de pescado.</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Pescado en escabeche.</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Ensalada de pulpo.</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Arroz a Banda / Arroz con...</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Pescado a la plancha.</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Arial"/>
              </a:rPr>
              <a:t>Frituras de pescado.</a:t>
            </a:r>
            <a:endParaRPr b="0" lang="es-ES" sz="2400" spc="-1" strike="noStrike">
              <a:latin typeface="Arial"/>
            </a:endParaRPr>
          </a:p>
        </p:txBody>
      </p:sp>
    </p:spTree>
  </p:cSld>
  <mc:AlternateContent>
    <mc:Choice Requires="p14">
      <p:transition spd="slow" p14:dur="2000"/>
    </mc:Choice>
    <mc:Fallback>
      <p:transition spd="slow"/>
    </mc:Fallback>
  </mc:AlternateContent>
  <p:timing>
    <p:tnLst>
      <p:par>
        <p:cTn id="87" dur="indefinite" restart="never" nodeType="tmRoot">
          <p:childTnLst>
            <p:seq>
              <p:cTn id="88" dur="indefinite" nodeType="mainSeq">
                <p:childTnLst>
                  <p:par>
                    <p:cTn id="89" fill="hold">
                      <p:stCondLst>
                        <p:cond delay="indefinite"/>
                      </p:stCondLst>
                      <p:childTnLst>
                        <p:par>
                          <p:cTn id="90" fill="hold">
                            <p:stCondLst>
                              <p:cond delay="0"/>
                            </p:stCondLst>
                            <p:childTnLst>
                              <p:par>
                                <p:cTn id="91" nodeType="clickEffect" fill="hold" presetClass="entr" presetID="1">
                                  <p:stCondLst>
                                    <p:cond delay="0"/>
                                  </p:stCondLst>
                                  <p:childTnLst>
                                    <p:set>
                                      <p:cBhvr>
                                        <p:cTn id="92"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55" name="CustomShape 2"/>
          <p:cNvSpPr/>
          <p:nvPr/>
        </p:nvSpPr>
        <p:spPr>
          <a:xfrm>
            <a:off x="1415520" y="337680"/>
            <a:ext cx="9708480" cy="1007640"/>
          </a:xfrm>
          <a:prstGeom prst="rect">
            <a:avLst/>
          </a:prstGeom>
          <a:noFill/>
          <a:ln w="0">
            <a:noFill/>
          </a:ln>
        </p:spPr>
        <p:style>
          <a:lnRef idx="0"/>
          <a:fillRef idx="0"/>
          <a:effectRef idx="0"/>
          <a:fontRef idx="minor"/>
        </p:style>
        <p:txBody>
          <a:bodyPr anchor="ctr">
            <a:noAutofit/>
          </a:bodyPr>
          <a:p>
            <a:pPr algn="ctr">
              <a:lnSpc>
                <a:spcPct val="100000"/>
              </a:lnSpc>
            </a:pPr>
            <a:r>
              <a:rPr b="0" lang="es-ES" sz="4800" spc="-1" strike="noStrike">
                <a:solidFill>
                  <a:srgbClr val="000000"/>
                </a:solidFill>
                <a:latin typeface="Arial"/>
              </a:rPr>
              <a:t>Recuerda, </a:t>
            </a:r>
            <a:r>
              <a:rPr b="1" lang="es-ES" sz="4800" spc="-1" strike="noStrike">
                <a:solidFill>
                  <a:srgbClr val="009999"/>
                </a:solidFill>
                <a:latin typeface="Arial"/>
              </a:rPr>
              <a:t>Águilas </a:t>
            </a:r>
            <a:r>
              <a:rPr b="0" lang="es-ES" sz="4800" spc="-1" strike="noStrike">
                <a:solidFill>
                  <a:srgbClr val="000000"/>
                </a:solidFill>
                <a:latin typeface="Arial"/>
              </a:rPr>
              <a:t>cuenta con: </a:t>
            </a:r>
            <a:endParaRPr b="0" lang="es-ES" sz="4800" spc="-1" strike="noStrike">
              <a:latin typeface="Arial"/>
            </a:endParaRPr>
          </a:p>
        </p:txBody>
      </p:sp>
      <p:sp>
        <p:nvSpPr>
          <p:cNvPr id="356" name="CustomShape 3"/>
          <p:cNvSpPr/>
          <p:nvPr/>
        </p:nvSpPr>
        <p:spPr>
          <a:xfrm>
            <a:off x="905760" y="3717000"/>
            <a:ext cx="3790080" cy="1775160"/>
          </a:xfrm>
          <a:prstGeom prst="rect">
            <a:avLst/>
          </a:prstGeom>
          <a:noFill/>
          <a:ln w="0">
            <a:noFill/>
          </a:ln>
        </p:spPr>
        <p:style>
          <a:lnRef idx="0"/>
          <a:fillRef idx="0"/>
          <a:effectRef idx="0"/>
          <a:fontRef idx="minor"/>
        </p:style>
        <p:txBody>
          <a:bodyPr anchor="ctr">
            <a:noAutofit/>
          </a:bodyPr>
          <a:p>
            <a:pPr algn="ctr">
              <a:lnSpc>
                <a:spcPct val="100000"/>
              </a:lnSpc>
            </a:pPr>
            <a:r>
              <a:rPr b="1" lang="es-ES" sz="2400" spc="-1" strike="noStrike">
                <a:solidFill>
                  <a:srgbClr val="cc0099"/>
                </a:solidFill>
                <a:latin typeface="Arial"/>
              </a:rPr>
              <a:t>Pescaderías y restaurantes </a:t>
            </a:r>
            <a:r>
              <a:rPr b="0" lang="es-ES" sz="2400" spc="-1" strike="noStrike">
                <a:solidFill>
                  <a:srgbClr val="000000"/>
                </a:solidFill>
                <a:latin typeface="Arial"/>
              </a:rPr>
              <a:t>donde pueden comprar y degustar los pescados capturados. </a:t>
            </a:r>
            <a:endParaRPr b="0" lang="es-ES" sz="2400" spc="-1" strike="noStrike">
              <a:latin typeface="Arial"/>
            </a:endParaRPr>
          </a:p>
        </p:txBody>
      </p:sp>
      <p:sp>
        <p:nvSpPr>
          <p:cNvPr id="357" name="CustomShape 4"/>
          <p:cNvSpPr/>
          <p:nvPr/>
        </p:nvSpPr>
        <p:spPr>
          <a:xfrm>
            <a:off x="1258200" y="1593360"/>
            <a:ext cx="2794320" cy="1495800"/>
          </a:xfrm>
          <a:prstGeom prst="rect">
            <a:avLst/>
          </a:prstGeom>
          <a:noFill/>
          <a:ln w="0">
            <a:noFill/>
          </a:ln>
        </p:spPr>
        <p:style>
          <a:lnRef idx="0"/>
          <a:fillRef idx="0"/>
          <a:effectRef idx="0"/>
          <a:fontRef idx="minor"/>
        </p:style>
        <p:txBody>
          <a:bodyPr anchor="ctr">
            <a:noAutofit/>
          </a:bodyPr>
          <a:p>
            <a:pPr algn="ctr">
              <a:lnSpc>
                <a:spcPct val="100000"/>
              </a:lnSpc>
            </a:pPr>
            <a:r>
              <a:rPr b="0" lang="es-ES" sz="2400" spc="-1" strike="noStrike">
                <a:solidFill>
                  <a:srgbClr val="000000"/>
                </a:solidFill>
                <a:latin typeface="Arial"/>
              </a:rPr>
              <a:t>Diferentes </a:t>
            </a:r>
            <a:r>
              <a:rPr b="1" lang="es-ES" sz="2400" spc="-1" strike="noStrike">
                <a:solidFill>
                  <a:srgbClr val="cc0099"/>
                </a:solidFill>
                <a:latin typeface="Arial"/>
              </a:rPr>
              <a:t>tipos de barcos</a:t>
            </a:r>
            <a:r>
              <a:rPr b="0" lang="es-ES" sz="2400" spc="-1" strike="noStrike">
                <a:solidFill>
                  <a:srgbClr val="000000"/>
                </a:solidFill>
                <a:latin typeface="Arial"/>
              </a:rPr>
              <a:t> que faenan.</a:t>
            </a:r>
            <a:endParaRPr b="0" lang="es-ES" sz="2400" spc="-1" strike="noStrike">
              <a:latin typeface="Arial"/>
            </a:endParaRPr>
          </a:p>
        </p:txBody>
      </p:sp>
      <p:sp>
        <p:nvSpPr>
          <p:cNvPr id="358" name="CustomShape 5"/>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59" name="CustomShape 6"/>
          <p:cNvSpPr/>
          <p:nvPr/>
        </p:nvSpPr>
        <p:spPr>
          <a:xfrm>
            <a:off x="8602560" y="1365120"/>
            <a:ext cx="3041640" cy="17751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400" spc="-1" strike="noStrike">
                <a:solidFill>
                  <a:srgbClr val="000000"/>
                </a:solidFill>
                <a:latin typeface="Arial"/>
              </a:rPr>
              <a:t>Especies diferentes de </a:t>
            </a:r>
            <a:r>
              <a:rPr b="1" lang="es-ES" sz="2400" spc="-1" strike="noStrike">
                <a:solidFill>
                  <a:srgbClr val="cc0099"/>
                </a:solidFill>
                <a:latin typeface="Arial"/>
              </a:rPr>
              <a:t>pescado </a:t>
            </a:r>
            <a:r>
              <a:rPr b="1" lang="es-ES" sz="2400" spc="-1" strike="noStrike">
                <a:solidFill>
                  <a:srgbClr val="0070c0"/>
                </a:solidFill>
                <a:latin typeface="Arial"/>
              </a:rPr>
              <a:t>AZUL</a:t>
            </a:r>
            <a:r>
              <a:rPr b="1" lang="es-ES" sz="2400" spc="-1" strike="noStrike">
                <a:solidFill>
                  <a:srgbClr val="cc0099"/>
                </a:solidFill>
                <a:latin typeface="Arial"/>
              </a:rPr>
              <a:t>.</a:t>
            </a:r>
            <a:endParaRPr b="0" lang="es-ES" sz="2400" spc="-1" strike="noStrike">
              <a:latin typeface="Arial"/>
            </a:endParaRPr>
          </a:p>
        </p:txBody>
      </p:sp>
      <p:sp>
        <p:nvSpPr>
          <p:cNvPr id="360" name="CustomShape 7"/>
          <p:cNvSpPr/>
          <p:nvPr/>
        </p:nvSpPr>
        <p:spPr>
          <a:xfrm>
            <a:off x="4357800" y="1973880"/>
            <a:ext cx="3823920" cy="11145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400" spc="-1" strike="noStrike">
                <a:solidFill>
                  <a:srgbClr val="000000"/>
                </a:solidFill>
                <a:latin typeface="Arial"/>
              </a:rPr>
              <a:t>Especies diferentes de </a:t>
            </a:r>
            <a:r>
              <a:rPr b="1" lang="es-ES" sz="2400" spc="-1" strike="noStrike">
                <a:solidFill>
                  <a:srgbClr val="cc0099"/>
                </a:solidFill>
                <a:latin typeface="Arial"/>
              </a:rPr>
              <a:t>pescado BLANCO.</a:t>
            </a:r>
            <a:endParaRPr b="0" lang="es-ES" sz="2400" spc="-1" strike="noStrike">
              <a:latin typeface="Arial"/>
            </a:endParaRPr>
          </a:p>
        </p:txBody>
      </p:sp>
      <p:sp>
        <p:nvSpPr>
          <p:cNvPr id="361" name="CustomShape 8"/>
          <p:cNvSpPr/>
          <p:nvPr/>
        </p:nvSpPr>
        <p:spPr>
          <a:xfrm>
            <a:off x="4717440" y="4582800"/>
            <a:ext cx="4396320" cy="14241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400" spc="-1" strike="noStrike">
                <a:solidFill>
                  <a:srgbClr val="000000"/>
                </a:solidFill>
                <a:latin typeface="Arial"/>
              </a:rPr>
              <a:t>Capturas diferentes de </a:t>
            </a:r>
            <a:r>
              <a:rPr b="1" lang="es-ES" sz="2000" spc="-1" strike="noStrike">
                <a:solidFill>
                  <a:srgbClr val="008080"/>
                </a:solidFill>
                <a:latin typeface="Arial"/>
              </a:rPr>
              <a:t>CRUSTÁCEOS, MOLUSCOS</a:t>
            </a:r>
            <a:endParaRPr b="0" lang="es-ES" sz="2000" spc="-1" strike="noStrike">
              <a:latin typeface="Arial"/>
            </a:endParaRPr>
          </a:p>
          <a:p>
            <a:pPr algn="ctr">
              <a:lnSpc>
                <a:spcPct val="100000"/>
              </a:lnSpc>
              <a:spcAft>
                <a:spcPts val="601"/>
              </a:spcAft>
            </a:pPr>
            <a:r>
              <a:rPr b="1" lang="es-ES" sz="2000" spc="-1" strike="noStrike">
                <a:solidFill>
                  <a:srgbClr val="008080"/>
                </a:solidFill>
                <a:latin typeface="Arial"/>
              </a:rPr>
              <a:t>Y CEFALÓPODOS.</a:t>
            </a:r>
            <a:endParaRPr b="0" lang="es-ES" sz="2000" spc="-1" strike="noStrike">
              <a:latin typeface="Arial"/>
            </a:endParaRPr>
          </a:p>
        </p:txBody>
      </p:sp>
      <p:sp>
        <p:nvSpPr>
          <p:cNvPr id="362" name="CustomShape 9"/>
          <p:cNvSpPr/>
          <p:nvPr/>
        </p:nvSpPr>
        <p:spPr>
          <a:xfrm>
            <a:off x="9369720" y="4047120"/>
            <a:ext cx="2512800" cy="11145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400" spc="-1" strike="noStrike">
                <a:solidFill>
                  <a:srgbClr val="000000"/>
                </a:solidFill>
                <a:latin typeface="Arial"/>
              </a:rPr>
              <a:t>Ricas recetas con </a:t>
            </a:r>
            <a:r>
              <a:rPr b="1" lang="es-ES" sz="2400" spc="-1" strike="noStrike">
                <a:solidFill>
                  <a:srgbClr val="cc0099"/>
                </a:solidFill>
                <a:latin typeface="Arial"/>
              </a:rPr>
              <a:t>pescado </a:t>
            </a:r>
            <a:r>
              <a:rPr b="0" lang="es-ES" sz="2400" spc="-1" strike="noStrike">
                <a:solidFill>
                  <a:srgbClr val="000000"/>
                </a:solidFill>
                <a:latin typeface="Arial"/>
              </a:rPr>
              <a:t>de</a:t>
            </a:r>
            <a:r>
              <a:rPr b="1" lang="es-ES" sz="2400" spc="-1" strike="noStrike">
                <a:solidFill>
                  <a:srgbClr val="cc0099"/>
                </a:solidFill>
                <a:latin typeface="Arial"/>
              </a:rPr>
              <a:t> Águilas.</a:t>
            </a:r>
            <a:endParaRPr b="0" lang="es-ES" sz="2400" spc="-1" strike="noStrike">
              <a:latin typeface="Arial"/>
            </a:endParaRPr>
          </a:p>
        </p:txBody>
      </p:sp>
      <p:sp>
        <p:nvSpPr>
          <p:cNvPr id="363" name="CustomShape 10"/>
          <p:cNvSpPr/>
          <p:nvPr/>
        </p:nvSpPr>
        <p:spPr>
          <a:xfrm>
            <a:off x="5508360" y="3125160"/>
            <a:ext cx="3650400" cy="1495800"/>
          </a:xfrm>
          <a:prstGeom prst="rect">
            <a:avLst/>
          </a:prstGeom>
          <a:noFill/>
          <a:ln w="0">
            <a:noFill/>
          </a:ln>
        </p:spPr>
        <p:style>
          <a:lnRef idx="0"/>
          <a:fillRef idx="0"/>
          <a:effectRef idx="0"/>
          <a:fontRef idx="minor"/>
        </p:style>
        <p:txBody>
          <a:bodyPr anchor="ctr">
            <a:noAutofit/>
          </a:bodyPr>
          <a:p>
            <a:pPr algn="ctr">
              <a:lnSpc>
                <a:spcPct val="100000"/>
              </a:lnSpc>
            </a:pPr>
            <a:r>
              <a:rPr b="0" lang="es-ES" sz="2400" spc="-1" strike="noStrike">
                <a:solidFill>
                  <a:srgbClr val="000000"/>
                </a:solidFill>
                <a:latin typeface="Arial"/>
              </a:rPr>
              <a:t>Un importante </a:t>
            </a:r>
            <a:r>
              <a:rPr b="1" lang="es-ES" sz="2400" spc="-1" strike="noStrike">
                <a:solidFill>
                  <a:srgbClr val="cc0099"/>
                </a:solidFill>
                <a:latin typeface="Arial"/>
              </a:rPr>
              <a:t>patrimonio pesquero</a:t>
            </a:r>
            <a:endParaRPr b="0" lang="es-ES"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 name="Line 1"/>
          <p:cNvSpPr/>
          <p:nvPr/>
        </p:nvSpPr>
        <p:spPr>
          <a:xfrm>
            <a:off x="95040" y="5877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62" name="CustomShape 2"/>
          <p:cNvSpPr/>
          <p:nvPr/>
        </p:nvSpPr>
        <p:spPr>
          <a:xfrm>
            <a:off x="551520" y="44640"/>
            <a:ext cx="8147520" cy="719640"/>
          </a:xfrm>
          <a:prstGeom prst="rect">
            <a:avLst/>
          </a:prstGeom>
          <a:noFill/>
          <a:ln w="0">
            <a:noFill/>
          </a:ln>
        </p:spPr>
        <p:style>
          <a:lnRef idx="0"/>
          <a:fillRef idx="0"/>
          <a:effectRef idx="0"/>
          <a:fontRef idx="minor"/>
        </p:style>
        <p:txBody>
          <a:bodyPr anchor="ctr">
            <a:noAutofit/>
          </a:bodyPr>
          <a:p>
            <a:pPr>
              <a:lnSpc>
                <a:spcPct val="100000"/>
              </a:lnSpc>
            </a:pPr>
            <a:r>
              <a:rPr b="1" lang="es-ES" sz="3600" spc="-1" strike="noStrike">
                <a:solidFill>
                  <a:srgbClr val="008080"/>
                </a:solidFill>
                <a:latin typeface="Arial"/>
              </a:rPr>
              <a:t>Águilas</a:t>
            </a:r>
            <a:r>
              <a:rPr b="0" lang="es-ES" sz="3600" spc="-1" strike="noStrike">
                <a:solidFill>
                  <a:srgbClr val="000000"/>
                </a:solidFill>
                <a:latin typeface="Arial"/>
              </a:rPr>
              <a:t>, vinculada al mar y a </a:t>
            </a:r>
            <a:r>
              <a:rPr b="1" lang="es-ES" sz="3600" spc="-1" strike="noStrike">
                <a:solidFill>
                  <a:srgbClr val="008080"/>
                </a:solidFill>
                <a:latin typeface="Arial"/>
              </a:rPr>
              <a:t>la pesca</a:t>
            </a:r>
            <a:endParaRPr b="0" lang="es-ES" sz="3600" spc="-1" strike="noStrike">
              <a:latin typeface="Arial"/>
            </a:endParaRPr>
          </a:p>
        </p:txBody>
      </p:sp>
      <p:sp>
        <p:nvSpPr>
          <p:cNvPr id="63" name="CustomShape 3"/>
          <p:cNvSpPr/>
          <p:nvPr/>
        </p:nvSpPr>
        <p:spPr>
          <a:xfrm rot="16200000">
            <a:off x="-2172600" y="2984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64" name="Imagen 1" descr=""/>
          <p:cNvPicPr/>
          <p:nvPr/>
        </p:nvPicPr>
        <p:blipFill>
          <a:blip r:embed="rId1"/>
          <a:stretch/>
        </p:blipFill>
        <p:spPr>
          <a:xfrm>
            <a:off x="1318680" y="1679400"/>
            <a:ext cx="1891080" cy="1145880"/>
          </a:xfrm>
          <a:prstGeom prst="rect">
            <a:avLst/>
          </a:prstGeom>
          <a:ln w="0">
            <a:noFill/>
          </a:ln>
          <a:effectLst>
            <a:outerShdw algn="tl" blurRad="292100" dir="2700000" dist="139498" rotWithShape="0">
              <a:srgbClr val="333333">
                <a:alpha val="65000"/>
              </a:srgbClr>
            </a:outerShdw>
          </a:effectLst>
        </p:spPr>
      </p:pic>
      <p:sp>
        <p:nvSpPr>
          <p:cNvPr id="65" name="CustomShape 4"/>
          <p:cNvSpPr/>
          <p:nvPr/>
        </p:nvSpPr>
        <p:spPr>
          <a:xfrm>
            <a:off x="726120" y="1124640"/>
            <a:ext cx="2603520" cy="719640"/>
          </a:xfrm>
          <a:prstGeom prst="rect">
            <a:avLst/>
          </a:prstGeom>
          <a:noFill/>
          <a:ln w="0">
            <a:noFill/>
          </a:ln>
        </p:spPr>
        <p:style>
          <a:lnRef idx="0"/>
          <a:fillRef idx="0"/>
          <a:effectRef idx="0"/>
          <a:fontRef idx="minor"/>
        </p:style>
        <p:txBody>
          <a:bodyPr anchor="ctr">
            <a:noAutofit/>
          </a:bodyPr>
          <a:p>
            <a:pPr algn="ctr">
              <a:lnSpc>
                <a:spcPct val="100000"/>
              </a:lnSpc>
            </a:pPr>
            <a:r>
              <a:rPr b="1" lang="es-ES" sz="1400" spc="-1" strike="noStrike">
                <a:solidFill>
                  <a:srgbClr val="008080"/>
                </a:solidFill>
                <a:latin typeface="Arial"/>
              </a:rPr>
              <a:t>ANTIGÜEDAD</a:t>
            </a:r>
            <a:endParaRPr b="0" lang="es-ES" sz="1400" spc="-1" strike="noStrike">
              <a:latin typeface="Arial"/>
            </a:endParaRPr>
          </a:p>
        </p:txBody>
      </p:sp>
      <p:sp>
        <p:nvSpPr>
          <p:cNvPr id="66" name="CustomShape 5"/>
          <p:cNvSpPr/>
          <p:nvPr/>
        </p:nvSpPr>
        <p:spPr>
          <a:xfrm>
            <a:off x="2442960" y="3799080"/>
            <a:ext cx="1163880" cy="572040"/>
          </a:xfrm>
          <a:prstGeom prst="roundRect">
            <a:avLst>
              <a:gd name="adj" fmla="val 16667"/>
            </a:avLst>
          </a:prstGeom>
          <a:blipFill rotWithShape="0">
            <a:blip r:embed="rId2"/>
            <a:stretch/>
          </a:blipFill>
          <a:ln w="0">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67" name="CustomShape 6"/>
          <p:cNvSpPr/>
          <p:nvPr/>
        </p:nvSpPr>
        <p:spPr>
          <a:xfrm>
            <a:off x="2405160" y="4411440"/>
            <a:ext cx="1319400" cy="273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600" spc="-1" strike="noStrike">
                <a:solidFill>
                  <a:srgbClr val="000000"/>
                </a:solidFill>
                <a:latin typeface="Handlee"/>
              </a:rPr>
              <a:t>Saladero de pescado Calle Conde Aranda, 3. S. III a.C.</a:t>
            </a:r>
            <a:endParaRPr b="0" lang="es-ES" sz="600" spc="-1" strike="noStrike">
              <a:latin typeface="Arial"/>
            </a:endParaRPr>
          </a:p>
        </p:txBody>
      </p:sp>
      <p:sp>
        <p:nvSpPr>
          <p:cNvPr id="68" name="CustomShape 7"/>
          <p:cNvSpPr/>
          <p:nvPr/>
        </p:nvSpPr>
        <p:spPr>
          <a:xfrm>
            <a:off x="869040" y="3132360"/>
            <a:ext cx="2521440" cy="719640"/>
          </a:xfrm>
          <a:prstGeom prst="rect">
            <a:avLst/>
          </a:prstGeom>
          <a:noFill/>
          <a:ln w="0">
            <a:noFill/>
          </a:ln>
        </p:spPr>
        <p:style>
          <a:lnRef idx="0"/>
          <a:fillRef idx="0"/>
          <a:effectRef idx="0"/>
          <a:fontRef idx="minor"/>
        </p:style>
        <p:txBody>
          <a:bodyPr anchor="ctr">
            <a:noAutofit/>
          </a:bodyPr>
          <a:p>
            <a:pPr algn="ctr">
              <a:lnSpc>
                <a:spcPct val="100000"/>
              </a:lnSpc>
            </a:pPr>
            <a:r>
              <a:rPr b="1" lang="es-ES" sz="1400" spc="-1" strike="noStrike">
                <a:solidFill>
                  <a:srgbClr val="008080"/>
                </a:solidFill>
                <a:latin typeface="Arial"/>
              </a:rPr>
              <a:t>PUEBLO FENICIO, ROMANO…</a:t>
            </a:r>
            <a:endParaRPr b="0" lang="es-ES" sz="1400" spc="-1" strike="noStrike">
              <a:latin typeface="Arial"/>
            </a:endParaRPr>
          </a:p>
        </p:txBody>
      </p:sp>
      <p:pic>
        <p:nvPicPr>
          <p:cNvPr id="69" name="Imagen 3" descr=""/>
          <p:cNvPicPr/>
          <p:nvPr/>
        </p:nvPicPr>
        <p:blipFill>
          <a:blip r:embed="rId3"/>
          <a:srcRect l="16027" t="0" r="0" b="0"/>
          <a:stretch/>
        </p:blipFill>
        <p:spPr>
          <a:xfrm>
            <a:off x="976320" y="3794040"/>
            <a:ext cx="1335240" cy="956880"/>
          </a:xfrm>
          <a:prstGeom prst="rect">
            <a:avLst/>
          </a:prstGeom>
          <a:ln w="0">
            <a:noFill/>
          </a:ln>
          <a:effectLst>
            <a:outerShdw algn="tl" blurRad="292100" dir="2700000" dist="139498" rotWithShape="0">
              <a:srgbClr val="333333">
                <a:alpha val="65000"/>
              </a:srgbClr>
            </a:outerShdw>
          </a:effectLst>
        </p:spPr>
      </p:pic>
      <p:pic>
        <p:nvPicPr>
          <p:cNvPr id="70" name="Imagen 4" descr=""/>
          <p:cNvPicPr/>
          <p:nvPr/>
        </p:nvPicPr>
        <p:blipFill>
          <a:blip r:embed="rId4"/>
          <a:stretch/>
        </p:blipFill>
        <p:spPr>
          <a:xfrm>
            <a:off x="974520" y="4998240"/>
            <a:ext cx="1062720" cy="734400"/>
          </a:xfrm>
          <a:prstGeom prst="rect">
            <a:avLst/>
          </a:prstGeom>
          <a:ln w="0">
            <a:noFill/>
          </a:ln>
          <a:effectLst>
            <a:outerShdw algn="tl" blurRad="292100" dir="2700000" dist="139498" rotWithShape="0">
              <a:srgbClr val="333333">
                <a:alpha val="65000"/>
              </a:srgbClr>
            </a:outerShdw>
          </a:effectLst>
        </p:spPr>
      </p:pic>
      <p:pic>
        <p:nvPicPr>
          <p:cNvPr id="71" name="Imagen 13" descr=""/>
          <p:cNvPicPr/>
          <p:nvPr/>
        </p:nvPicPr>
        <p:blipFill>
          <a:blip r:embed="rId5"/>
          <a:stretch/>
        </p:blipFill>
        <p:spPr>
          <a:xfrm>
            <a:off x="2202840" y="4986720"/>
            <a:ext cx="1006920" cy="667800"/>
          </a:xfrm>
          <a:prstGeom prst="rect">
            <a:avLst/>
          </a:prstGeom>
          <a:ln w="0">
            <a:noFill/>
          </a:ln>
          <a:effectLst>
            <a:outerShdw algn="tl" blurRad="292100" dir="2700000" dist="139498" rotWithShape="0">
              <a:srgbClr val="333333">
                <a:alpha val="65000"/>
              </a:srgbClr>
            </a:outerShdw>
          </a:effectLst>
        </p:spPr>
      </p:pic>
      <p:pic>
        <p:nvPicPr>
          <p:cNvPr id="72" name="Imagen 16" descr=""/>
          <p:cNvPicPr/>
          <p:nvPr/>
        </p:nvPicPr>
        <p:blipFill>
          <a:blip r:embed="rId6"/>
          <a:stretch/>
        </p:blipFill>
        <p:spPr>
          <a:xfrm>
            <a:off x="2857680" y="5439600"/>
            <a:ext cx="696240" cy="333360"/>
          </a:xfrm>
          <a:prstGeom prst="rect">
            <a:avLst/>
          </a:prstGeom>
          <a:ln w="0">
            <a:noFill/>
          </a:ln>
        </p:spPr>
      </p:pic>
      <p:sp>
        <p:nvSpPr>
          <p:cNvPr id="73" name="CustomShape 8"/>
          <p:cNvSpPr/>
          <p:nvPr/>
        </p:nvSpPr>
        <p:spPr>
          <a:xfrm>
            <a:off x="974880" y="5910120"/>
            <a:ext cx="2597040" cy="1969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700" spc="-1" strike="noStrike">
                <a:solidFill>
                  <a:srgbClr val="cc0099"/>
                </a:solidFill>
                <a:latin typeface="Arial"/>
              </a:rPr>
              <a:t>SALAZONES                     GARUM</a:t>
            </a:r>
            <a:endParaRPr b="0" lang="es-ES" sz="700" spc="-1" strike="noStrike">
              <a:latin typeface="Arial"/>
            </a:endParaRPr>
          </a:p>
        </p:txBody>
      </p:sp>
      <p:pic>
        <p:nvPicPr>
          <p:cNvPr id="74" name="Imagen 20" descr=""/>
          <p:cNvPicPr/>
          <p:nvPr/>
        </p:nvPicPr>
        <p:blipFill>
          <a:blip r:embed="rId7"/>
          <a:stretch/>
        </p:blipFill>
        <p:spPr>
          <a:xfrm>
            <a:off x="4732200" y="1811160"/>
            <a:ext cx="1669680" cy="744120"/>
          </a:xfrm>
          <a:prstGeom prst="rect">
            <a:avLst/>
          </a:prstGeom>
          <a:ln w="0">
            <a:noFill/>
          </a:ln>
          <a:effectLst>
            <a:outerShdw algn="tl" blurRad="292100" dir="2700000" dist="139498" rotWithShape="0">
              <a:srgbClr val="333333">
                <a:alpha val="65000"/>
              </a:srgbClr>
            </a:outerShdw>
          </a:effectLst>
        </p:spPr>
      </p:pic>
      <p:sp>
        <p:nvSpPr>
          <p:cNvPr id="75" name="CustomShape 9"/>
          <p:cNvSpPr/>
          <p:nvPr/>
        </p:nvSpPr>
        <p:spPr>
          <a:xfrm>
            <a:off x="4368240" y="1244160"/>
            <a:ext cx="2300400" cy="594720"/>
          </a:xfrm>
          <a:prstGeom prst="rect">
            <a:avLst/>
          </a:prstGeom>
          <a:noFill/>
          <a:ln w="0">
            <a:noFill/>
          </a:ln>
        </p:spPr>
        <p:style>
          <a:lnRef idx="0"/>
          <a:fillRef idx="0"/>
          <a:effectRef idx="0"/>
          <a:fontRef idx="minor"/>
        </p:style>
        <p:txBody>
          <a:bodyPr anchor="ctr">
            <a:noAutofit/>
          </a:bodyPr>
          <a:p>
            <a:pPr algn="ctr">
              <a:lnSpc>
                <a:spcPct val="100000"/>
              </a:lnSpc>
            </a:pPr>
            <a:r>
              <a:rPr b="1" lang="es-ES" sz="1400" spc="-1" strike="noStrike">
                <a:solidFill>
                  <a:srgbClr val="008080"/>
                </a:solidFill>
                <a:latin typeface="Arial"/>
              </a:rPr>
              <a:t>SIGLO XVI </a:t>
            </a:r>
            <a:r>
              <a:rPr b="1" lang="es-ES" sz="1200" spc="-1" strike="noStrike">
                <a:solidFill>
                  <a:srgbClr val="008080"/>
                </a:solidFill>
                <a:latin typeface="Arial"/>
              </a:rPr>
              <a:t>(</a:t>
            </a:r>
            <a:r>
              <a:rPr b="0" lang="es-ES" sz="1100" spc="-1" strike="noStrike">
                <a:solidFill>
                  <a:srgbClr val="008080"/>
                </a:solidFill>
                <a:latin typeface="Arial"/>
              </a:rPr>
              <a:t>piratería berberisca</a:t>
            </a:r>
            <a:r>
              <a:rPr b="1" lang="es-ES" sz="1200" spc="-1" strike="noStrike">
                <a:solidFill>
                  <a:srgbClr val="008080"/>
                </a:solidFill>
                <a:latin typeface="Arial"/>
              </a:rPr>
              <a:t>)</a:t>
            </a:r>
            <a:endParaRPr b="0" lang="es-ES" sz="1200" spc="-1" strike="noStrike">
              <a:latin typeface="Arial"/>
            </a:endParaRPr>
          </a:p>
        </p:txBody>
      </p:sp>
      <p:sp>
        <p:nvSpPr>
          <p:cNvPr id="76" name="CustomShape 10"/>
          <p:cNvSpPr/>
          <p:nvPr/>
        </p:nvSpPr>
        <p:spPr>
          <a:xfrm>
            <a:off x="4567320" y="2817000"/>
            <a:ext cx="2126880" cy="719640"/>
          </a:xfrm>
          <a:prstGeom prst="rect">
            <a:avLst/>
          </a:prstGeom>
          <a:noFill/>
          <a:ln w="0">
            <a:noFill/>
          </a:ln>
        </p:spPr>
        <p:style>
          <a:lnRef idx="0"/>
          <a:fillRef idx="0"/>
          <a:effectRef idx="0"/>
          <a:fontRef idx="minor"/>
        </p:style>
        <p:txBody>
          <a:bodyPr anchor="ctr">
            <a:noAutofit/>
          </a:bodyPr>
          <a:p>
            <a:pPr>
              <a:lnSpc>
                <a:spcPct val="100000"/>
              </a:lnSpc>
            </a:pPr>
            <a:r>
              <a:rPr b="1" lang="es-ES" sz="1400" spc="-1" strike="noStrike">
                <a:solidFill>
                  <a:srgbClr val="008080"/>
                </a:solidFill>
                <a:latin typeface="Arial"/>
              </a:rPr>
              <a:t>1753. </a:t>
            </a:r>
            <a:r>
              <a:rPr b="0" lang="es-ES" sz="1200" spc="-1" strike="noStrike">
                <a:solidFill>
                  <a:srgbClr val="008080"/>
                </a:solidFill>
                <a:latin typeface="Arial"/>
              </a:rPr>
              <a:t>Castillo de San Juan</a:t>
            </a:r>
            <a:endParaRPr b="0" lang="es-ES" sz="1200" spc="-1" strike="noStrike">
              <a:latin typeface="Arial"/>
            </a:endParaRPr>
          </a:p>
        </p:txBody>
      </p:sp>
      <p:pic>
        <p:nvPicPr>
          <p:cNvPr id="77" name="Imagen 23" descr=""/>
          <p:cNvPicPr/>
          <p:nvPr/>
        </p:nvPicPr>
        <p:blipFill>
          <a:blip r:embed="rId8"/>
          <a:stretch/>
        </p:blipFill>
        <p:spPr>
          <a:xfrm>
            <a:off x="4777920" y="3441960"/>
            <a:ext cx="1141560" cy="604080"/>
          </a:xfrm>
          <a:prstGeom prst="rect">
            <a:avLst/>
          </a:prstGeom>
          <a:ln w="0">
            <a:noFill/>
          </a:ln>
          <a:effectLst>
            <a:outerShdw algn="tl" blurRad="292100" dir="2700000" dist="139498" rotWithShape="0">
              <a:srgbClr val="333333">
                <a:alpha val="65000"/>
              </a:srgbClr>
            </a:outerShdw>
          </a:effectLst>
        </p:spPr>
      </p:pic>
      <p:sp>
        <p:nvSpPr>
          <p:cNvPr id="78" name="CustomShape 11"/>
          <p:cNvSpPr/>
          <p:nvPr/>
        </p:nvSpPr>
        <p:spPr>
          <a:xfrm>
            <a:off x="4458960" y="4249440"/>
            <a:ext cx="2109960" cy="719640"/>
          </a:xfrm>
          <a:prstGeom prst="rect">
            <a:avLst/>
          </a:prstGeom>
          <a:noFill/>
          <a:ln w="0">
            <a:noFill/>
          </a:ln>
        </p:spPr>
        <p:style>
          <a:lnRef idx="0"/>
          <a:fillRef idx="0"/>
          <a:effectRef idx="0"/>
          <a:fontRef idx="minor"/>
        </p:style>
        <p:txBody>
          <a:bodyPr anchor="ctr">
            <a:noAutofit/>
          </a:bodyPr>
          <a:p>
            <a:pPr algn="ctr">
              <a:lnSpc>
                <a:spcPct val="100000"/>
              </a:lnSpc>
            </a:pPr>
            <a:r>
              <a:rPr b="1" lang="es-ES" sz="1400" spc="-1" strike="noStrike">
                <a:solidFill>
                  <a:srgbClr val="008080"/>
                </a:solidFill>
                <a:latin typeface="Arial"/>
              </a:rPr>
              <a:t>1785. </a:t>
            </a:r>
            <a:r>
              <a:rPr b="0" lang="es-ES" sz="1200" spc="-1" strike="noStrike">
                <a:solidFill>
                  <a:srgbClr val="008080"/>
                </a:solidFill>
                <a:latin typeface="Arial"/>
              </a:rPr>
              <a:t>Carlo III &amp;Cía. Ciudad de Águilas </a:t>
            </a:r>
            <a:endParaRPr b="0" lang="es-ES" sz="1200" spc="-1" strike="noStrike">
              <a:latin typeface="Arial"/>
            </a:endParaRPr>
          </a:p>
        </p:txBody>
      </p:sp>
      <p:pic>
        <p:nvPicPr>
          <p:cNvPr id="79" name="Imagen 25" descr=""/>
          <p:cNvPicPr/>
          <p:nvPr/>
        </p:nvPicPr>
        <p:blipFill>
          <a:blip r:embed="rId9"/>
          <a:stretch/>
        </p:blipFill>
        <p:spPr>
          <a:xfrm>
            <a:off x="9336240" y="1772640"/>
            <a:ext cx="1690200" cy="892440"/>
          </a:xfrm>
          <a:prstGeom prst="rect">
            <a:avLst/>
          </a:prstGeom>
          <a:ln w="0">
            <a:noFill/>
          </a:ln>
          <a:effectLst>
            <a:outerShdw algn="tl" blurRad="292100" dir="2700000" dist="139498" rotWithShape="0">
              <a:srgbClr val="333333">
                <a:alpha val="65000"/>
              </a:srgbClr>
            </a:outerShdw>
          </a:effectLst>
        </p:spPr>
      </p:pic>
      <p:pic>
        <p:nvPicPr>
          <p:cNvPr id="80" name="Imagen 26" descr=""/>
          <p:cNvPicPr/>
          <p:nvPr/>
        </p:nvPicPr>
        <p:blipFill>
          <a:blip r:embed="rId10"/>
          <a:stretch/>
        </p:blipFill>
        <p:spPr>
          <a:xfrm>
            <a:off x="4686480" y="4885560"/>
            <a:ext cx="1719720" cy="1080360"/>
          </a:xfrm>
          <a:prstGeom prst="rect">
            <a:avLst/>
          </a:prstGeom>
          <a:ln w="0">
            <a:noFill/>
          </a:ln>
          <a:effectLst>
            <a:outerShdw algn="tl" blurRad="292100" dir="2700000" dist="139498" rotWithShape="0">
              <a:srgbClr val="333333">
                <a:alpha val="65000"/>
              </a:srgbClr>
            </a:outerShdw>
          </a:effectLst>
        </p:spPr>
      </p:pic>
      <p:sp>
        <p:nvSpPr>
          <p:cNvPr id="81" name="CustomShape 12"/>
          <p:cNvSpPr/>
          <p:nvPr/>
        </p:nvSpPr>
        <p:spPr>
          <a:xfrm>
            <a:off x="7394760" y="1044000"/>
            <a:ext cx="3521520" cy="719640"/>
          </a:xfrm>
          <a:prstGeom prst="rect">
            <a:avLst/>
          </a:prstGeom>
          <a:noFill/>
          <a:ln w="0">
            <a:noFill/>
          </a:ln>
        </p:spPr>
        <p:style>
          <a:lnRef idx="0"/>
          <a:fillRef idx="0"/>
          <a:effectRef idx="0"/>
          <a:fontRef idx="minor"/>
        </p:style>
        <p:txBody>
          <a:bodyPr anchor="ctr">
            <a:noAutofit/>
          </a:bodyPr>
          <a:p>
            <a:pPr algn="ctr">
              <a:lnSpc>
                <a:spcPct val="100000"/>
              </a:lnSpc>
            </a:pPr>
            <a:r>
              <a:rPr b="1" lang="es-ES" sz="1400" spc="-1" strike="noStrike">
                <a:solidFill>
                  <a:srgbClr val="008080"/>
                </a:solidFill>
                <a:latin typeface="Arial"/>
              </a:rPr>
              <a:t>1838. Filón plata, plomo y hierro. Sierra Almagrera.</a:t>
            </a:r>
            <a:endParaRPr b="0" lang="es-ES" sz="1400" spc="-1" strike="noStrike">
              <a:latin typeface="Arial"/>
            </a:endParaRPr>
          </a:p>
        </p:txBody>
      </p:sp>
      <p:pic>
        <p:nvPicPr>
          <p:cNvPr id="82" name="Imagen 28" descr=""/>
          <p:cNvPicPr/>
          <p:nvPr/>
        </p:nvPicPr>
        <p:blipFill>
          <a:blip r:embed="rId11"/>
          <a:stretch/>
        </p:blipFill>
        <p:spPr>
          <a:xfrm>
            <a:off x="7711200" y="1798200"/>
            <a:ext cx="1509480" cy="872640"/>
          </a:xfrm>
          <a:prstGeom prst="rect">
            <a:avLst/>
          </a:prstGeom>
          <a:ln w="0">
            <a:noFill/>
          </a:ln>
          <a:effectLst>
            <a:outerShdw algn="tl" blurRad="292100" dir="2700000" dist="139498" rotWithShape="0">
              <a:srgbClr val="333333">
                <a:alpha val="65000"/>
              </a:srgbClr>
            </a:outerShdw>
          </a:effectLst>
        </p:spPr>
      </p:pic>
      <p:sp>
        <p:nvSpPr>
          <p:cNvPr id="83" name="CustomShape 13"/>
          <p:cNvSpPr/>
          <p:nvPr/>
        </p:nvSpPr>
        <p:spPr>
          <a:xfrm>
            <a:off x="7374960" y="2867760"/>
            <a:ext cx="4127040" cy="1409400"/>
          </a:xfrm>
          <a:prstGeom prst="rect">
            <a:avLst/>
          </a:prstGeom>
          <a:noFill/>
          <a:ln w="0">
            <a:noFill/>
          </a:ln>
        </p:spPr>
        <p:style>
          <a:lnRef idx="0"/>
          <a:fillRef idx="0"/>
          <a:effectRef idx="0"/>
          <a:fontRef idx="minor"/>
        </p:style>
        <p:txBody>
          <a:bodyPr anchor="ctr">
            <a:noAutofit/>
          </a:bodyPr>
          <a:p>
            <a:pPr algn="ctr">
              <a:lnSpc>
                <a:spcPct val="100000"/>
              </a:lnSpc>
            </a:pPr>
            <a:r>
              <a:rPr b="1" lang="es-ES" sz="1400" spc="-1" strike="noStrike">
                <a:solidFill>
                  <a:srgbClr val="008080"/>
                </a:solidFill>
                <a:latin typeface="Arial"/>
              </a:rPr>
              <a:t>1912. Fundación Pósito de Pescadores, tras la Guerra Civil será la Cofradía de Pescadores y se inicia en Águilas una gran revolución pesquera.</a:t>
            </a:r>
            <a:endParaRPr b="0" lang="es-ES" sz="1400" spc="-1" strike="noStrike">
              <a:latin typeface="Arial"/>
            </a:endParaRPr>
          </a:p>
        </p:txBody>
      </p:sp>
      <p:sp>
        <p:nvSpPr>
          <p:cNvPr id="84" name="Line 14"/>
          <p:cNvSpPr/>
          <p:nvPr/>
        </p:nvSpPr>
        <p:spPr>
          <a:xfrm flipH="1">
            <a:off x="971280" y="1477440"/>
            <a:ext cx="8640" cy="198144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85" name="Line 15"/>
          <p:cNvSpPr/>
          <p:nvPr/>
        </p:nvSpPr>
        <p:spPr>
          <a:xfrm flipH="1">
            <a:off x="3548880" y="1243800"/>
            <a:ext cx="10800" cy="218664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86" name="Line 16"/>
          <p:cNvSpPr/>
          <p:nvPr/>
        </p:nvSpPr>
        <p:spPr>
          <a:xfrm>
            <a:off x="970920" y="3098880"/>
            <a:ext cx="2573640" cy="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87" name="Line 17"/>
          <p:cNvSpPr/>
          <p:nvPr/>
        </p:nvSpPr>
        <p:spPr>
          <a:xfrm>
            <a:off x="3529080" y="1395000"/>
            <a:ext cx="910440" cy="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88" name="Line 18"/>
          <p:cNvSpPr/>
          <p:nvPr/>
        </p:nvSpPr>
        <p:spPr>
          <a:xfrm flipH="1">
            <a:off x="4378680" y="1356840"/>
            <a:ext cx="43560" cy="466956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89" name="Line 19"/>
          <p:cNvSpPr/>
          <p:nvPr/>
        </p:nvSpPr>
        <p:spPr>
          <a:xfrm>
            <a:off x="4411440" y="4291560"/>
            <a:ext cx="2235600" cy="1800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90" name="Line 20"/>
          <p:cNvSpPr/>
          <p:nvPr/>
        </p:nvSpPr>
        <p:spPr>
          <a:xfrm>
            <a:off x="6625440" y="1243800"/>
            <a:ext cx="12960" cy="326844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91" name="Line 21"/>
          <p:cNvSpPr/>
          <p:nvPr/>
        </p:nvSpPr>
        <p:spPr>
          <a:xfrm>
            <a:off x="6620760" y="1352520"/>
            <a:ext cx="619560" cy="432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92" name="Line 22"/>
          <p:cNvSpPr/>
          <p:nvPr/>
        </p:nvSpPr>
        <p:spPr>
          <a:xfrm>
            <a:off x="7237800" y="1340640"/>
            <a:ext cx="0" cy="468576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93" name="CustomShape 23"/>
          <p:cNvSpPr/>
          <p:nvPr/>
        </p:nvSpPr>
        <p:spPr>
          <a:xfrm>
            <a:off x="932760" y="136188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94" name="CustomShape 24"/>
          <p:cNvSpPr/>
          <p:nvPr/>
        </p:nvSpPr>
        <p:spPr>
          <a:xfrm>
            <a:off x="911520" y="325368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95" name="CustomShape 25"/>
          <p:cNvSpPr/>
          <p:nvPr/>
        </p:nvSpPr>
        <p:spPr>
          <a:xfrm>
            <a:off x="4320720" y="127944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96" name="CustomShape 26"/>
          <p:cNvSpPr/>
          <p:nvPr/>
        </p:nvSpPr>
        <p:spPr>
          <a:xfrm>
            <a:off x="4349160" y="307224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97" name="CustomShape 27"/>
          <p:cNvSpPr/>
          <p:nvPr/>
        </p:nvSpPr>
        <p:spPr>
          <a:xfrm>
            <a:off x="4312080" y="443304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98" name="CustomShape 28"/>
          <p:cNvSpPr/>
          <p:nvPr/>
        </p:nvSpPr>
        <p:spPr>
          <a:xfrm>
            <a:off x="7185600" y="124812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pic>
        <p:nvPicPr>
          <p:cNvPr id="99" name="image5.png" descr=""/>
          <p:cNvPicPr/>
          <p:nvPr/>
        </p:nvPicPr>
        <p:blipFill>
          <a:blip r:embed="rId12"/>
          <a:stretch/>
        </p:blipFill>
        <p:spPr>
          <a:xfrm>
            <a:off x="8272440" y="4104360"/>
            <a:ext cx="2589840" cy="1614240"/>
          </a:xfrm>
          <a:prstGeom prst="rect">
            <a:avLst/>
          </a:prstGeom>
          <a:ln w="0">
            <a:noFill/>
          </a:ln>
        </p:spPr>
      </p:pic>
      <p:sp>
        <p:nvSpPr>
          <p:cNvPr id="100" name="CustomShape 29"/>
          <p:cNvSpPr/>
          <p:nvPr/>
        </p:nvSpPr>
        <p:spPr>
          <a:xfrm>
            <a:off x="8731800" y="5844240"/>
            <a:ext cx="2433240" cy="3330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800" spc="-1" strike="noStrike">
                <a:solidFill>
                  <a:srgbClr val="000000"/>
                </a:solidFill>
                <a:latin typeface="Handlee"/>
              </a:rPr>
              <a:t>“</a:t>
            </a:r>
            <a:r>
              <a:rPr b="0" lang="es-ES" sz="800" spc="-1" strike="noStrike">
                <a:solidFill>
                  <a:srgbClr val="000000"/>
                </a:solidFill>
                <a:latin typeface="Handlee"/>
              </a:rPr>
              <a:t>Isabelita G.”, primer barco de arrastre de Águilas</a:t>
            </a:r>
            <a:endParaRPr b="0" lang="es-ES" sz="800" spc="-1" strike="noStrike">
              <a:latin typeface="Arial"/>
            </a:endParaRPr>
          </a:p>
        </p:txBody>
      </p:sp>
      <p:sp>
        <p:nvSpPr>
          <p:cNvPr id="101" name="CustomShape 30"/>
          <p:cNvSpPr/>
          <p:nvPr/>
        </p:nvSpPr>
        <p:spPr>
          <a:xfrm>
            <a:off x="941760" y="2878200"/>
            <a:ext cx="2698920" cy="18180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600" spc="-1" strike="noStrike">
                <a:solidFill>
                  <a:srgbClr val="000000"/>
                </a:solidFill>
                <a:latin typeface="Handlee"/>
              </a:rPr>
              <a:t>Imagen extraídas vídeo  Centro Interpretación Mar de Águilas (</a:t>
            </a:r>
            <a:r>
              <a:rPr b="1" lang="es-ES" sz="600" spc="-1" strike="noStrike">
                <a:solidFill>
                  <a:srgbClr val="cc0099"/>
                </a:solidFill>
                <a:latin typeface="Handlee"/>
              </a:rPr>
              <a:t>CIMAR</a:t>
            </a:r>
            <a:r>
              <a:rPr b="0" lang="es-ES" sz="600" spc="-1" strike="noStrike">
                <a:solidFill>
                  <a:srgbClr val="000000"/>
                </a:solidFill>
                <a:latin typeface="Handlee"/>
              </a:rPr>
              <a:t>)</a:t>
            </a:r>
            <a:endParaRPr b="0" lang="es-ES" sz="600" spc="-1" strike="noStrike">
              <a:latin typeface="Arial"/>
            </a:endParaRPr>
          </a:p>
        </p:txBody>
      </p:sp>
      <p:sp>
        <p:nvSpPr>
          <p:cNvPr id="102" name="CustomShape 31"/>
          <p:cNvSpPr/>
          <p:nvPr/>
        </p:nvSpPr>
        <p:spPr>
          <a:xfrm>
            <a:off x="7167960" y="317016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103" name="Line 32"/>
          <p:cNvSpPr/>
          <p:nvPr/>
        </p:nvSpPr>
        <p:spPr>
          <a:xfrm>
            <a:off x="580320" y="673560"/>
            <a:ext cx="8086680" cy="18720"/>
          </a:xfrm>
          <a:prstGeom prst="line">
            <a:avLst/>
          </a:prstGeom>
          <a:ln>
            <a:solidFill>
              <a:srgbClr val="cc0099"/>
            </a:solidFill>
            <a:round/>
          </a:ln>
        </p:spPr>
        <p:style>
          <a:lnRef idx="1">
            <a:schemeClr val="accent1"/>
          </a:lnRef>
          <a:fillRef idx="0">
            <a:schemeClr val="accent1"/>
          </a:fillRef>
          <a:effectRef idx="0">
            <a:schemeClr val="accent1"/>
          </a:effectRef>
          <a:fontRef idx="minor"/>
        </p:style>
      </p:sp>
      <p:sp>
        <p:nvSpPr>
          <p:cNvPr id="104" name="CustomShape 33"/>
          <p:cNvSpPr/>
          <p:nvPr/>
        </p:nvSpPr>
        <p:spPr>
          <a:xfrm>
            <a:off x="521640" y="622080"/>
            <a:ext cx="69840" cy="6984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105" name="CustomShape 34"/>
          <p:cNvSpPr/>
          <p:nvPr/>
        </p:nvSpPr>
        <p:spPr>
          <a:xfrm>
            <a:off x="8628840" y="637920"/>
            <a:ext cx="45360" cy="6120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106" name="CustomShape 35"/>
          <p:cNvSpPr/>
          <p:nvPr/>
        </p:nvSpPr>
        <p:spPr>
          <a:xfrm>
            <a:off x="3065040" y="640440"/>
            <a:ext cx="69840" cy="6984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107" name="CustomShape 36"/>
          <p:cNvSpPr/>
          <p:nvPr/>
        </p:nvSpPr>
        <p:spPr>
          <a:xfrm>
            <a:off x="5772960" y="637920"/>
            <a:ext cx="69840" cy="6984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09" name="CustomShape 2"/>
          <p:cNvSpPr/>
          <p:nvPr/>
        </p:nvSpPr>
        <p:spPr>
          <a:xfrm>
            <a:off x="2495520" y="383400"/>
            <a:ext cx="9041760" cy="810000"/>
          </a:xfrm>
          <a:prstGeom prst="rect">
            <a:avLst/>
          </a:prstGeom>
          <a:noFill/>
          <a:ln w="0">
            <a:noFill/>
          </a:ln>
        </p:spPr>
        <p:style>
          <a:lnRef idx="0"/>
          <a:fillRef idx="0"/>
          <a:effectRef idx="0"/>
          <a:fontRef idx="minor"/>
        </p:style>
        <p:txBody>
          <a:bodyPr anchor="ctr">
            <a:noAutofit/>
          </a:bodyPr>
          <a:p>
            <a:pPr algn="r">
              <a:lnSpc>
                <a:spcPct val="100000"/>
              </a:lnSpc>
            </a:pPr>
            <a:r>
              <a:rPr b="0" lang="es-ES" sz="4000" spc="-1" strike="noStrike">
                <a:solidFill>
                  <a:srgbClr val="000000"/>
                </a:solidFill>
                <a:latin typeface="Arial"/>
              </a:rPr>
              <a:t>Pero, no siempre ha sido así, </a:t>
            </a:r>
            <a:r>
              <a:rPr b="1" lang="es-ES" sz="4000" spc="-1" strike="noStrike">
                <a:solidFill>
                  <a:srgbClr val="008080"/>
                </a:solidFill>
                <a:latin typeface="Arial"/>
              </a:rPr>
              <a:t>antes</a:t>
            </a:r>
            <a:r>
              <a:rPr b="0" lang="es-ES" sz="4000" spc="-1" strike="noStrike">
                <a:solidFill>
                  <a:srgbClr val="000000"/>
                </a:solidFill>
                <a:latin typeface="Arial"/>
              </a:rPr>
              <a:t>… </a:t>
            </a:r>
            <a:endParaRPr b="0" lang="es-ES" sz="4000" spc="-1" strike="noStrike">
              <a:latin typeface="Arial"/>
            </a:endParaRPr>
          </a:p>
        </p:txBody>
      </p:sp>
      <p:sp>
        <p:nvSpPr>
          <p:cNvPr id="110"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grpSp>
        <p:nvGrpSpPr>
          <p:cNvPr id="111" name="Group 4"/>
          <p:cNvGrpSpPr/>
          <p:nvPr/>
        </p:nvGrpSpPr>
        <p:grpSpPr>
          <a:xfrm>
            <a:off x="6455880" y="2853000"/>
            <a:ext cx="5952600" cy="3444480"/>
            <a:chOff x="6455880" y="2853000"/>
            <a:chExt cx="5952600" cy="3444480"/>
          </a:xfrm>
        </p:grpSpPr>
        <p:sp>
          <p:nvSpPr>
            <p:cNvPr id="112" name="CustomShape 5"/>
            <p:cNvSpPr/>
            <p:nvPr/>
          </p:nvSpPr>
          <p:spPr>
            <a:xfrm>
              <a:off x="8904240" y="5994720"/>
              <a:ext cx="3504240" cy="3027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grpSp>
          <p:nvGrpSpPr>
            <p:cNvPr id="113" name="Group 6"/>
            <p:cNvGrpSpPr/>
            <p:nvPr/>
          </p:nvGrpSpPr>
          <p:grpSpPr>
            <a:xfrm>
              <a:off x="6455880" y="2853000"/>
              <a:ext cx="5449320" cy="3211560"/>
              <a:chOff x="6455880" y="2853000"/>
              <a:chExt cx="5449320" cy="3211560"/>
            </a:xfrm>
          </p:grpSpPr>
          <p:pic>
            <p:nvPicPr>
              <p:cNvPr id="114" name="Imagen 10" descr=""/>
              <p:cNvPicPr/>
              <p:nvPr/>
            </p:nvPicPr>
            <p:blipFill>
              <a:blip r:embed="rId1">
                <a:extLst>
                  <a:ext uri="{BEBA8EAE-BF5A-486C-A8C5-ECC9F3942E4B}">
                    <a14:imgProps xmlns:a14="http://schemas.microsoft.com/office/drawing/2010/main">
                      <a14:imgLayer r:embed="rId2">
                        <a14:imgEffect>
                          <a14:brightnessContrast bright="20000" colorTemp="4700" contrast="-40000" sat="400000"/>
                        </a14:imgEffect>
                      </a14:imgLayer>
                    </a14:imgProps>
                  </a:ext>
                </a:extLst>
              </a:blip>
              <a:srcRect l="6048" t="55735" r="54683" b="4640"/>
              <a:stretch/>
            </p:blipFill>
            <p:spPr>
              <a:xfrm>
                <a:off x="6455880" y="2853000"/>
                <a:ext cx="5449320" cy="3176280"/>
              </a:xfrm>
              <a:prstGeom prst="rect">
                <a:avLst/>
              </a:prstGeom>
              <a:ln w="0">
                <a:noFill/>
              </a:ln>
            </p:spPr>
          </p:pic>
          <p:sp>
            <p:nvSpPr>
              <p:cNvPr id="115" name="CustomShape 7"/>
              <p:cNvSpPr/>
              <p:nvPr/>
            </p:nvSpPr>
            <p:spPr>
              <a:xfrm>
                <a:off x="6657840" y="4980960"/>
                <a:ext cx="2405160" cy="1083600"/>
              </a:xfrm>
              <a:prstGeom prst="rect">
                <a:avLst/>
              </a:prstGeom>
              <a:noFill/>
              <a:ln w="0">
                <a:noFill/>
              </a:ln>
            </p:spPr>
            <p:style>
              <a:lnRef idx="0"/>
              <a:fillRef idx="0"/>
              <a:effectRef idx="0"/>
              <a:fontRef idx="minor"/>
            </p:style>
            <p:txBody>
              <a:bodyPr anchor="ctr">
                <a:noAutofit/>
              </a:bodyPr>
              <a:p>
                <a:pPr algn="ctr">
                  <a:lnSpc>
                    <a:spcPct val="100000"/>
                  </a:lnSpc>
                </a:pPr>
                <a:r>
                  <a:rPr b="0" lang="es-ES" sz="2000" spc="-1" strike="noStrike">
                    <a:solidFill>
                      <a:srgbClr val="000000"/>
                    </a:solidFill>
                    <a:latin typeface="Arial"/>
                  </a:rPr>
                  <a:t>Puerto de </a:t>
                </a:r>
                <a:r>
                  <a:rPr b="1" lang="es-ES" sz="2400" spc="-1" strike="noStrike">
                    <a:solidFill>
                      <a:srgbClr val="009999"/>
                    </a:solidFill>
                    <a:latin typeface="Arial"/>
                  </a:rPr>
                  <a:t>Poniente</a:t>
                </a:r>
                <a:r>
                  <a:rPr b="1" lang="es-ES" sz="2000" spc="-1" strike="noStrike">
                    <a:solidFill>
                      <a:srgbClr val="009999"/>
                    </a:solidFill>
                    <a:latin typeface="Arial"/>
                  </a:rPr>
                  <a:t> </a:t>
                </a:r>
                <a:endParaRPr b="0" lang="es-ES" sz="2000" spc="-1" strike="noStrike">
                  <a:latin typeface="Arial"/>
                </a:endParaRPr>
              </a:p>
            </p:txBody>
          </p:sp>
          <p:sp>
            <p:nvSpPr>
              <p:cNvPr id="116" name="CustomShape 8"/>
              <p:cNvSpPr/>
              <p:nvPr/>
            </p:nvSpPr>
            <p:spPr>
              <a:xfrm>
                <a:off x="8958240" y="4316760"/>
                <a:ext cx="596880" cy="558360"/>
              </a:xfrm>
              <a:prstGeom prst="ellipse">
                <a:avLst/>
              </a:prstGeom>
              <a:noFill/>
              <a:ln cap="rnd" w="50800">
                <a:solidFill>
                  <a:srgbClr val="009999"/>
                </a:solidFill>
                <a:bevel/>
              </a:ln>
            </p:spPr>
            <p:style>
              <a:lnRef idx="2">
                <a:schemeClr val="accent1">
                  <a:shade val="50000"/>
                </a:schemeClr>
              </a:lnRef>
              <a:fillRef idx="1">
                <a:schemeClr val="accent1"/>
              </a:fillRef>
              <a:effectRef idx="0">
                <a:schemeClr val="accent1"/>
              </a:effectRef>
              <a:fontRef idx="minor"/>
            </p:style>
          </p:sp>
          <p:sp>
            <p:nvSpPr>
              <p:cNvPr id="117" name="CustomShape 9"/>
              <p:cNvSpPr/>
              <p:nvPr/>
            </p:nvSpPr>
            <p:spPr>
              <a:xfrm flipV="1">
                <a:off x="7752240" y="4595760"/>
                <a:ext cx="1205640" cy="453600"/>
              </a:xfrm>
              <a:custGeom>
                <a:avLst/>
                <a:gdLst/>
                <a:ahLst/>
                <a:rect l="l" t="t" r="r" b="b"/>
                <a:pathLst>
                  <a:path w="21600" h="21600">
                    <a:moveTo>
                      <a:pt x="0" y="0"/>
                    </a:moveTo>
                    <a:lnTo>
                      <a:pt x="21600" y="21600"/>
                    </a:lnTo>
                  </a:path>
                </a:pathLst>
              </a:custGeom>
              <a:noFill/>
              <a:ln w="60325">
                <a:solidFill>
                  <a:srgbClr val="009999"/>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118" name="CustomShape 10"/>
              <p:cNvSpPr/>
              <p:nvPr/>
            </p:nvSpPr>
            <p:spPr>
              <a:xfrm>
                <a:off x="9751680" y="5050080"/>
                <a:ext cx="2085840" cy="804240"/>
              </a:xfrm>
              <a:prstGeom prst="rect">
                <a:avLst/>
              </a:prstGeom>
              <a:noFill/>
              <a:ln w="0">
                <a:noFill/>
              </a:ln>
            </p:spPr>
            <p:style>
              <a:lnRef idx="0"/>
              <a:fillRef idx="0"/>
              <a:effectRef idx="0"/>
              <a:fontRef idx="minor"/>
            </p:style>
            <p:txBody>
              <a:bodyPr anchor="ctr">
                <a:noAutofit/>
              </a:bodyPr>
              <a:p>
                <a:pPr algn="ctr">
                  <a:lnSpc>
                    <a:spcPct val="100000"/>
                  </a:lnSpc>
                </a:pPr>
                <a:r>
                  <a:rPr b="0" lang="es-ES" sz="2000" spc="-1" strike="noStrike">
                    <a:solidFill>
                      <a:srgbClr val="000000"/>
                    </a:solidFill>
                    <a:latin typeface="Arial"/>
                  </a:rPr>
                  <a:t>Puerto de </a:t>
                </a:r>
                <a:r>
                  <a:rPr b="1" lang="es-ES" sz="2400" spc="-1" strike="noStrike">
                    <a:solidFill>
                      <a:srgbClr val="cc0099"/>
                    </a:solidFill>
                    <a:latin typeface="Arial"/>
                  </a:rPr>
                  <a:t>Levante</a:t>
                </a:r>
                <a:r>
                  <a:rPr b="1" lang="es-ES" sz="2000" spc="-1" strike="noStrike">
                    <a:solidFill>
                      <a:srgbClr val="000000"/>
                    </a:solidFill>
                    <a:latin typeface="Arial"/>
                  </a:rPr>
                  <a:t> </a:t>
                </a:r>
                <a:endParaRPr b="0" lang="es-ES" sz="2000" spc="-1" strike="noStrike">
                  <a:latin typeface="Arial"/>
                </a:endParaRPr>
              </a:p>
            </p:txBody>
          </p:sp>
          <p:sp>
            <p:nvSpPr>
              <p:cNvPr id="119" name="CustomShape 11"/>
              <p:cNvSpPr/>
              <p:nvPr/>
            </p:nvSpPr>
            <p:spPr>
              <a:xfrm>
                <a:off x="10247760" y="3668400"/>
                <a:ext cx="701640" cy="687240"/>
              </a:xfrm>
              <a:prstGeom prst="ellipse">
                <a:avLst/>
              </a:prstGeom>
              <a:noFill/>
              <a:ln cap="rnd" w="50800">
                <a:solidFill>
                  <a:srgbClr val="cc0099"/>
                </a:solidFill>
                <a:bevel/>
              </a:ln>
            </p:spPr>
            <p:style>
              <a:lnRef idx="2">
                <a:schemeClr val="accent1">
                  <a:shade val="50000"/>
                </a:schemeClr>
              </a:lnRef>
              <a:fillRef idx="1">
                <a:schemeClr val="accent1"/>
              </a:fillRef>
              <a:effectRef idx="0">
                <a:schemeClr val="accent1"/>
              </a:effectRef>
              <a:fontRef idx="minor"/>
            </p:style>
          </p:sp>
          <p:sp>
            <p:nvSpPr>
              <p:cNvPr id="120" name="CustomShape 12"/>
              <p:cNvSpPr/>
              <p:nvPr/>
            </p:nvSpPr>
            <p:spPr>
              <a:xfrm flipH="1" flipV="1">
                <a:off x="10713600" y="4393800"/>
                <a:ext cx="58680" cy="569160"/>
              </a:xfrm>
              <a:custGeom>
                <a:avLst/>
                <a:gdLst/>
                <a:ahLst/>
                <a:rect l="l" t="t" r="r" b="b"/>
                <a:pathLst>
                  <a:path w="21600" h="21600">
                    <a:moveTo>
                      <a:pt x="0" y="0"/>
                    </a:moveTo>
                    <a:lnTo>
                      <a:pt x="21600" y="21600"/>
                    </a:lnTo>
                  </a:path>
                </a:pathLst>
              </a:custGeom>
              <a:noFill/>
              <a:ln w="60325">
                <a:solidFill>
                  <a:srgbClr val="cc0099"/>
                </a:solidFill>
                <a:round/>
                <a:headEnd len="med" type="oval" w="med"/>
                <a:tailEnd len="lg" type="stealth" w="lg"/>
              </a:ln>
            </p:spPr>
            <p:style>
              <a:lnRef idx="1">
                <a:schemeClr val="accent1"/>
              </a:lnRef>
              <a:fillRef idx="0">
                <a:schemeClr val="accent1"/>
              </a:fillRef>
              <a:effectRef idx="0">
                <a:schemeClr val="accent1"/>
              </a:effectRef>
              <a:fontRef idx="minor"/>
            </p:style>
          </p:sp>
        </p:grpSp>
      </p:grpSp>
      <p:pic>
        <p:nvPicPr>
          <p:cNvPr id="121" name="Imagen 20" descr=""/>
          <p:cNvPicPr/>
          <p:nvPr/>
        </p:nvPicPr>
        <p:blipFill>
          <a:blip r:embed="rId3"/>
          <a:srcRect l="0" t="0" r="4876" b="22187"/>
          <a:stretch/>
        </p:blipFill>
        <p:spPr>
          <a:xfrm>
            <a:off x="604800" y="1848960"/>
            <a:ext cx="5653440" cy="4180320"/>
          </a:xfrm>
          <a:prstGeom prst="rect">
            <a:avLst/>
          </a:prstGeom>
          <a:ln w="0">
            <a:noFill/>
          </a:ln>
        </p:spPr>
      </p:pic>
      <p:sp>
        <p:nvSpPr>
          <p:cNvPr id="122" name="CustomShape 13"/>
          <p:cNvSpPr/>
          <p:nvPr/>
        </p:nvSpPr>
        <p:spPr>
          <a:xfrm>
            <a:off x="604800" y="2152800"/>
            <a:ext cx="1475640" cy="1083600"/>
          </a:xfrm>
          <a:prstGeom prst="rect">
            <a:avLst/>
          </a:prstGeom>
          <a:noFill/>
          <a:ln w="0">
            <a:noFill/>
          </a:ln>
        </p:spPr>
        <p:style>
          <a:lnRef idx="0"/>
          <a:fillRef idx="0"/>
          <a:effectRef idx="0"/>
          <a:fontRef idx="minor"/>
        </p:style>
        <p:txBody>
          <a:bodyPr anchor="ctr">
            <a:noAutofit/>
          </a:bodyPr>
          <a:p>
            <a:pPr algn="ctr">
              <a:lnSpc>
                <a:spcPct val="100000"/>
              </a:lnSpc>
            </a:pPr>
            <a:r>
              <a:rPr b="0" lang="es-ES" sz="1600" spc="-1" strike="noStrike">
                <a:solidFill>
                  <a:srgbClr val="ffffff"/>
                </a:solidFill>
                <a:latin typeface="Arial"/>
              </a:rPr>
              <a:t>Puerto de </a:t>
            </a:r>
            <a:r>
              <a:rPr b="1" lang="es-ES" sz="1800" spc="-1" strike="noStrike">
                <a:solidFill>
                  <a:srgbClr val="ffc000"/>
                </a:solidFill>
                <a:latin typeface="Arial"/>
              </a:rPr>
              <a:t>Poniente</a:t>
            </a:r>
            <a:r>
              <a:rPr b="1" lang="es-ES" sz="1600" spc="-1" strike="noStrike">
                <a:solidFill>
                  <a:srgbClr val="ffffff"/>
                </a:solidFill>
                <a:latin typeface="Arial"/>
              </a:rPr>
              <a:t> </a:t>
            </a:r>
            <a:endParaRPr b="0" lang="es-ES" sz="1600" spc="-1" strike="noStrike">
              <a:latin typeface="Arial"/>
            </a:endParaRPr>
          </a:p>
        </p:txBody>
      </p:sp>
      <p:sp>
        <p:nvSpPr>
          <p:cNvPr id="123" name="CustomShape 14"/>
          <p:cNvSpPr/>
          <p:nvPr/>
        </p:nvSpPr>
        <p:spPr>
          <a:xfrm>
            <a:off x="4158000" y="5050080"/>
            <a:ext cx="2085840" cy="804240"/>
          </a:xfrm>
          <a:prstGeom prst="rect">
            <a:avLst/>
          </a:prstGeom>
          <a:noFill/>
          <a:ln w="0">
            <a:noFill/>
          </a:ln>
        </p:spPr>
        <p:style>
          <a:lnRef idx="0"/>
          <a:fillRef idx="0"/>
          <a:effectRef idx="0"/>
          <a:fontRef idx="minor"/>
        </p:style>
        <p:txBody>
          <a:bodyPr anchor="ctr">
            <a:noAutofit/>
          </a:bodyPr>
          <a:p>
            <a:pPr algn="ctr">
              <a:lnSpc>
                <a:spcPct val="100000"/>
              </a:lnSpc>
            </a:pPr>
            <a:r>
              <a:rPr b="0" lang="es-ES" sz="1800" spc="-1" strike="noStrike">
                <a:solidFill>
                  <a:srgbClr val="ffffff"/>
                </a:solidFill>
                <a:latin typeface="Arial"/>
              </a:rPr>
              <a:t>Puerto de </a:t>
            </a:r>
            <a:r>
              <a:rPr b="1" lang="es-ES" sz="2000" spc="-1" strike="noStrike">
                <a:solidFill>
                  <a:srgbClr val="ffc000"/>
                </a:solidFill>
                <a:latin typeface="Arial"/>
              </a:rPr>
              <a:t>Levante</a:t>
            </a:r>
            <a:r>
              <a:rPr b="1" lang="es-ES" sz="1800" spc="-1" strike="noStrike">
                <a:solidFill>
                  <a:srgbClr val="ffffff"/>
                </a:solidFill>
                <a:latin typeface="Arial"/>
              </a:rPr>
              <a:t> </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4" name="Imagen 21" descr=""/>
          <p:cNvPicPr/>
          <p:nvPr/>
        </p:nvPicPr>
        <p:blipFill>
          <a:blip r:embed="rId1"/>
          <a:srcRect l="0" t="0" r="1943" b="12286"/>
          <a:stretch/>
        </p:blipFill>
        <p:spPr>
          <a:xfrm>
            <a:off x="1109160" y="3377160"/>
            <a:ext cx="4122720" cy="3075840"/>
          </a:xfrm>
          <a:prstGeom prst="rect">
            <a:avLst/>
          </a:prstGeom>
          <a:ln w="0">
            <a:noFill/>
          </a:ln>
        </p:spPr>
      </p:pic>
      <p:sp>
        <p:nvSpPr>
          <p:cNvPr id="125"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26" name="CustomShape 2"/>
          <p:cNvSpPr/>
          <p:nvPr/>
        </p:nvSpPr>
        <p:spPr>
          <a:xfrm>
            <a:off x="5684760" y="358200"/>
            <a:ext cx="4302720" cy="1295640"/>
          </a:xfrm>
          <a:prstGeom prst="rect">
            <a:avLst/>
          </a:prstGeom>
          <a:noFill/>
          <a:ln w="0">
            <a:noFill/>
          </a:ln>
        </p:spPr>
        <p:style>
          <a:lnRef idx="0"/>
          <a:fillRef idx="0"/>
          <a:effectRef idx="0"/>
          <a:fontRef idx="minor"/>
        </p:style>
        <p:txBody>
          <a:bodyPr anchor="ctr">
            <a:noAutofit/>
          </a:bodyPr>
          <a:p>
            <a:pPr algn="r">
              <a:lnSpc>
                <a:spcPct val="100000"/>
              </a:lnSpc>
            </a:pPr>
            <a:r>
              <a:rPr b="0" lang="es-ES" sz="2800" spc="-1" strike="noStrike">
                <a:solidFill>
                  <a:srgbClr val="000000"/>
                </a:solidFill>
                <a:latin typeface="Arial"/>
              </a:rPr>
              <a:t>Puerto de </a:t>
            </a:r>
            <a:r>
              <a:rPr b="1" lang="es-ES" sz="3200" spc="-1" strike="noStrike">
                <a:solidFill>
                  <a:srgbClr val="009999"/>
                </a:solidFill>
                <a:latin typeface="Arial"/>
              </a:rPr>
              <a:t>Poniente</a:t>
            </a:r>
            <a:r>
              <a:rPr b="0" lang="es-ES" sz="3200" spc="-1" strike="noStrike">
                <a:solidFill>
                  <a:srgbClr val="000000"/>
                </a:solidFill>
                <a:latin typeface="Arial"/>
              </a:rPr>
              <a:t> en el </a:t>
            </a:r>
            <a:r>
              <a:rPr b="1" lang="es-ES" sz="3200" spc="-1" strike="noStrike">
                <a:solidFill>
                  <a:srgbClr val="009999"/>
                </a:solidFill>
                <a:latin typeface="Arial"/>
              </a:rPr>
              <a:t>pasado.</a:t>
            </a:r>
            <a:r>
              <a:rPr b="1" lang="es-ES" sz="2800" spc="-1" strike="noStrike">
                <a:solidFill>
                  <a:srgbClr val="000000"/>
                </a:solidFill>
                <a:latin typeface="Arial"/>
              </a:rPr>
              <a:t> </a:t>
            </a:r>
            <a:endParaRPr b="0" lang="es-ES" sz="2800" spc="-1" strike="noStrike">
              <a:latin typeface="Arial"/>
            </a:endParaRPr>
          </a:p>
        </p:txBody>
      </p:sp>
      <p:sp>
        <p:nvSpPr>
          <p:cNvPr id="127"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128" name="Imagen 8" descr=""/>
          <p:cNvPicPr/>
          <p:nvPr/>
        </p:nvPicPr>
        <p:blipFill>
          <a:blip r:embed="rId2"/>
          <a:srcRect l="0" t="0" r="0" b="11637"/>
          <a:stretch/>
        </p:blipFill>
        <p:spPr>
          <a:xfrm>
            <a:off x="5799960" y="2236320"/>
            <a:ext cx="5397480" cy="3712680"/>
          </a:xfrm>
          <a:prstGeom prst="rect">
            <a:avLst/>
          </a:prstGeom>
          <a:ln w="0">
            <a:noFill/>
          </a:ln>
        </p:spPr>
      </p:pic>
      <p:pic>
        <p:nvPicPr>
          <p:cNvPr id="129" name="Imagen 9" descr=""/>
          <p:cNvPicPr/>
          <p:nvPr/>
        </p:nvPicPr>
        <p:blipFill>
          <a:blip r:embed="rId3"/>
          <a:srcRect l="0" t="0" r="0" b="20385"/>
          <a:stretch/>
        </p:blipFill>
        <p:spPr>
          <a:xfrm>
            <a:off x="1113480" y="548280"/>
            <a:ext cx="4161240" cy="2808360"/>
          </a:xfrm>
          <a:prstGeom prst="rect">
            <a:avLst/>
          </a:prstGeom>
          <a:ln w="0">
            <a:noFill/>
          </a:ln>
        </p:spPr>
      </p:pic>
      <p:sp>
        <p:nvSpPr>
          <p:cNvPr id="130" name="CustomShape 4"/>
          <p:cNvSpPr/>
          <p:nvPr/>
        </p:nvSpPr>
        <p:spPr>
          <a:xfrm>
            <a:off x="1109160" y="548280"/>
            <a:ext cx="1800000" cy="448200"/>
          </a:xfrm>
          <a:prstGeom prst="rect">
            <a:avLst/>
          </a:prstGeom>
          <a:noFill/>
          <a:ln w="0">
            <a:noFill/>
          </a:ln>
        </p:spPr>
        <p:style>
          <a:lnRef idx="0"/>
          <a:fillRef idx="0"/>
          <a:effectRef idx="0"/>
          <a:fontRef idx="minor"/>
        </p:style>
        <p:txBody>
          <a:bodyPr anchor="ctr">
            <a:noAutofit/>
          </a:bodyPr>
          <a:p>
            <a:pPr>
              <a:lnSpc>
                <a:spcPct val="100000"/>
              </a:lnSpc>
            </a:pPr>
            <a:r>
              <a:rPr b="1" lang="es-ES" sz="1050" spc="-1" strike="noStrike">
                <a:solidFill>
                  <a:srgbClr val="000000"/>
                </a:solidFill>
                <a:latin typeface="Arial"/>
              </a:rPr>
              <a:t>Actividad portuaria 1900. </a:t>
            </a:r>
            <a:endParaRPr b="0" lang="es-ES" sz="1050" spc="-1" strike="noStrike">
              <a:latin typeface="Arial"/>
            </a:endParaRPr>
          </a:p>
          <a:p>
            <a:pPr>
              <a:lnSpc>
                <a:spcPct val="100000"/>
              </a:lnSpc>
            </a:pPr>
            <a:r>
              <a:rPr b="0" lang="es-ES" sz="1050" spc="-1" strike="noStrike">
                <a:solidFill>
                  <a:srgbClr val="000000"/>
                </a:solidFill>
                <a:latin typeface="Arial"/>
              </a:rPr>
              <a:t>Foto: Gillman </a:t>
            </a:r>
            <a:endParaRPr b="0" lang="es-ES" sz="1050" spc="-1" strike="noStrike">
              <a:latin typeface="Arial"/>
            </a:endParaRPr>
          </a:p>
        </p:txBody>
      </p:sp>
      <p:sp>
        <p:nvSpPr>
          <p:cNvPr id="131" name="CustomShape 5"/>
          <p:cNvSpPr/>
          <p:nvPr/>
        </p:nvSpPr>
        <p:spPr>
          <a:xfrm>
            <a:off x="695520" y="6383160"/>
            <a:ext cx="4579200" cy="448200"/>
          </a:xfrm>
          <a:prstGeom prst="rect">
            <a:avLst/>
          </a:prstGeom>
          <a:noFill/>
          <a:ln w="0">
            <a:noFill/>
          </a:ln>
        </p:spPr>
        <p:style>
          <a:lnRef idx="0"/>
          <a:fillRef idx="0"/>
          <a:effectRef idx="0"/>
          <a:fontRef idx="minor"/>
        </p:style>
        <p:txBody>
          <a:bodyPr anchor="ctr">
            <a:noAutofit/>
          </a:bodyPr>
          <a:p>
            <a:pPr algn="r">
              <a:lnSpc>
                <a:spcPct val="100000"/>
              </a:lnSpc>
            </a:pPr>
            <a:r>
              <a:rPr b="1" lang="es-ES" sz="1050" spc="-1" strike="noStrike">
                <a:solidFill>
                  <a:srgbClr val="000000"/>
                </a:solidFill>
                <a:latin typeface="Arial"/>
              </a:rPr>
              <a:t>Ambiente marinero en el Puerto de Poniente, 16 de julio de 1905. </a:t>
            </a:r>
            <a:endParaRPr b="0" lang="es-ES" sz="1050" spc="-1" strike="noStrike">
              <a:latin typeface="Arial"/>
            </a:endParaRPr>
          </a:p>
          <a:p>
            <a:pPr algn="r">
              <a:lnSpc>
                <a:spcPct val="100000"/>
              </a:lnSpc>
            </a:pPr>
            <a:r>
              <a:rPr b="0" lang="es-ES" sz="1050" spc="-1" strike="noStrike">
                <a:solidFill>
                  <a:srgbClr val="000000"/>
                </a:solidFill>
                <a:latin typeface="Arial"/>
              </a:rPr>
              <a:t>Foto: Gillman </a:t>
            </a:r>
            <a:endParaRPr b="0" lang="es-ES" sz="1050" spc="-1" strike="noStrike">
              <a:latin typeface="Arial"/>
            </a:endParaRPr>
          </a:p>
        </p:txBody>
      </p:sp>
      <p:sp>
        <p:nvSpPr>
          <p:cNvPr id="132" name="CustomShape 6"/>
          <p:cNvSpPr/>
          <p:nvPr/>
        </p:nvSpPr>
        <p:spPr>
          <a:xfrm>
            <a:off x="9552240" y="5373360"/>
            <a:ext cx="1800000" cy="448200"/>
          </a:xfrm>
          <a:prstGeom prst="rect">
            <a:avLst/>
          </a:prstGeom>
          <a:noFill/>
          <a:ln w="0">
            <a:noFill/>
          </a:ln>
        </p:spPr>
        <p:style>
          <a:lnRef idx="0"/>
          <a:fillRef idx="0"/>
          <a:effectRef idx="0"/>
          <a:fontRef idx="minor"/>
        </p:style>
        <p:txBody>
          <a:bodyPr anchor="ctr">
            <a:noAutofit/>
          </a:bodyPr>
          <a:p>
            <a:pPr>
              <a:lnSpc>
                <a:spcPct val="100000"/>
              </a:lnSpc>
            </a:pPr>
            <a:r>
              <a:rPr b="1" lang="es-ES" sz="1050" spc="-1" strike="noStrike">
                <a:solidFill>
                  <a:srgbClr val="ffffff"/>
                </a:solidFill>
                <a:latin typeface="Arial"/>
              </a:rPr>
              <a:t>Playa de Poniente y Pescadería. Años 70.</a:t>
            </a:r>
            <a:endParaRPr b="0" lang="es-ES" sz="1050" spc="-1" strike="noStrike">
              <a:latin typeface="Arial"/>
            </a:endParaRPr>
          </a:p>
        </p:txBody>
      </p:sp>
      <p:pic>
        <p:nvPicPr>
          <p:cNvPr id="133" name="Imagen 1" descr=""/>
          <p:cNvPicPr/>
          <p:nvPr/>
        </p:nvPicPr>
        <p:blipFill>
          <a:blip r:embed="rId4"/>
          <a:stretch/>
        </p:blipFill>
        <p:spPr>
          <a:xfrm>
            <a:off x="10056600" y="358200"/>
            <a:ext cx="1526760" cy="12776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35" name="CustomShape 2"/>
          <p:cNvSpPr/>
          <p:nvPr/>
        </p:nvSpPr>
        <p:spPr>
          <a:xfrm>
            <a:off x="7032240" y="465480"/>
            <a:ext cx="3477960" cy="1295640"/>
          </a:xfrm>
          <a:prstGeom prst="rect">
            <a:avLst/>
          </a:prstGeom>
          <a:noFill/>
          <a:ln w="0">
            <a:noFill/>
          </a:ln>
        </p:spPr>
        <p:style>
          <a:lnRef idx="0"/>
          <a:fillRef idx="0"/>
          <a:effectRef idx="0"/>
          <a:fontRef idx="minor"/>
        </p:style>
        <p:txBody>
          <a:bodyPr anchor="ctr">
            <a:noAutofit/>
          </a:bodyPr>
          <a:p>
            <a:pPr algn="r">
              <a:lnSpc>
                <a:spcPct val="100000"/>
              </a:lnSpc>
            </a:pPr>
            <a:r>
              <a:rPr b="0" lang="es-ES" sz="2400" spc="-1" strike="noStrike">
                <a:solidFill>
                  <a:srgbClr val="000000"/>
                </a:solidFill>
                <a:latin typeface="Arial"/>
              </a:rPr>
              <a:t>Puerto de </a:t>
            </a:r>
            <a:r>
              <a:rPr b="1" lang="es-ES" sz="2800" spc="-1" strike="noStrike">
                <a:solidFill>
                  <a:srgbClr val="cc0099"/>
                </a:solidFill>
                <a:latin typeface="Arial"/>
              </a:rPr>
              <a:t>Levante </a:t>
            </a:r>
            <a:r>
              <a:rPr b="0" lang="es-ES" sz="2800" spc="-1" strike="noStrike">
                <a:solidFill>
                  <a:srgbClr val="000000"/>
                </a:solidFill>
                <a:latin typeface="Arial"/>
              </a:rPr>
              <a:t>en el </a:t>
            </a:r>
            <a:r>
              <a:rPr b="1" lang="es-ES" sz="2800" spc="-1" strike="noStrike">
                <a:solidFill>
                  <a:srgbClr val="cc0099"/>
                </a:solidFill>
                <a:latin typeface="Arial"/>
              </a:rPr>
              <a:t>pasado.</a:t>
            </a:r>
            <a:r>
              <a:rPr b="1" lang="es-ES" sz="2400" spc="-1" strike="noStrike">
                <a:solidFill>
                  <a:srgbClr val="cc0099"/>
                </a:solidFill>
                <a:latin typeface="Arial"/>
              </a:rPr>
              <a:t> </a:t>
            </a:r>
            <a:endParaRPr b="0" lang="es-ES" sz="2400" spc="-1" strike="noStrike">
              <a:latin typeface="Arial"/>
            </a:endParaRPr>
          </a:p>
        </p:txBody>
      </p:sp>
      <p:sp>
        <p:nvSpPr>
          <p:cNvPr id="136"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grpSp>
        <p:nvGrpSpPr>
          <p:cNvPr id="137" name="Group 4"/>
          <p:cNvGrpSpPr/>
          <p:nvPr/>
        </p:nvGrpSpPr>
        <p:grpSpPr>
          <a:xfrm>
            <a:off x="695520" y="1636920"/>
            <a:ext cx="11262960" cy="4168080"/>
            <a:chOff x="695520" y="1636920"/>
            <a:chExt cx="11262960" cy="4168080"/>
          </a:xfrm>
        </p:grpSpPr>
        <p:pic>
          <p:nvPicPr>
            <p:cNvPr id="138" name="Imagen 1" descr=""/>
            <p:cNvPicPr/>
            <p:nvPr/>
          </p:nvPicPr>
          <p:blipFill>
            <a:blip r:embed="rId1"/>
            <a:srcRect l="0" t="0" r="0" b="6010"/>
            <a:stretch/>
          </p:blipFill>
          <p:spPr>
            <a:xfrm>
              <a:off x="6816240" y="2333880"/>
              <a:ext cx="5142240" cy="3471120"/>
            </a:xfrm>
            <a:prstGeom prst="rect">
              <a:avLst/>
            </a:prstGeom>
            <a:ln w="0">
              <a:noFill/>
            </a:ln>
          </p:spPr>
        </p:pic>
        <p:pic>
          <p:nvPicPr>
            <p:cNvPr id="139" name="Imagen 3" descr=""/>
            <p:cNvPicPr/>
            <p:nvPr/>
          </p:nvPicPr>
          <p:blipFill>
            <a:blip r:embed="rId2"/>
            <a:srcRect l="0" t="0" r="402" b="29977"/>
            <a:stretch/>
          </p:blipFill>
          <p:spPr>
            <a:xfrm>
              <a:off x="695520" y="1636920"/>
              <a:ext cx="5976360" cy="4168080"/>
            </a:xfrm>
            <a:prstGeom prst="rect">
              <a:avLst/>
            </a:prstGeom>
            <a:ln w="0">
              <a:noFill/>
            </a:ln>
          </p:spPr>
        </p:pic>
        <p:sp>
          <p:nvSpPr>
            <p:cNvPr id="140" name="CustomShape 5"/>
            <p:cNvSpPr/>
            <p:nvPr/>
          </p:nvSpPr>
          <p:spPr>
            <a:xfrm>
              <a:off x="750960" y="1775520"/>
              <a:ext cx="2538360" cy="448200"/>
            </a:xfrm>
            <a:prstGeom prst="rect">
              <a:avLst/>
            </a:prstGeom>
            <a:noFill/>
            <a:ln w="0">
              <a:noFill/>
            </a:ln>
          </p:spPr>
          <p:style>
            <a:lnRef idx="0"/>
            <a:fillRef idx="0"/>
            <a:effectRef idx="0"/>
            <a:fontRef idx="minor"/>
          </p:style>
          <p:txBody>
            <a:bodyPr anchor="ctr">
              <a:noAutofit/>
            </a:bodyPr>
            <a:p>
              <a:pPr>
                <a:lnSpc>
                  <a:spcPct val="100000"/>
                </a:lnSpc>
              </a:pPr>
              <a:r>
                <a:rPr b="1" lang="es-ES" sz="1050" spc="-1" strike="noStrike">
                  <a:solidFill>
                    <a:srgbClr val="000000"/>
                  </a:solidFill>
                  <a:latin typeface="Arial"/>
                </a:rPr>
                <a:t>Embarcadero de Levante antes de iniciarse las obras del Puerto.</a:t>
              </a:r>
              <a:endParaRPr b="0" lang="es-ES" sz="1050" spc="-1" strike="noStrike">
                <a:latin typeface="Arial"/>
              </a:endParaRPr>
            </a:p>
            <a:p>
              <a:pPr>
                <a:lnSpc>
                  <a:spcPct val="100000"/>
                </a:lnSpc>
              </a:pPr>
              <a:r>
                <a:rPr b="0" lang="es-ES" sz="1050" spc="-1" strike="noStrike">
                  <a:solidFill>
                    <a:srgbClr val="000000"/>
                  </a:solidFill>
                  <a:latin typeface="Arial"/>
                </a:rPr>
                <a:t>Foto: José Rodrigo</a:t>
              </a:r>
              <a:endParaRPr b="0" lang="es-ES" sz="1050" spc="-1" strike="noStrike">
                <a:latin typeface="Arial"/>
              </a:endParaRPr>
            </a:p>
          </p:txBody>
        </p:sp>
        <p:sp>
          <p:nvSpPr>
            <p:cNvPr id="141" name="CustomShape 6"/>
            <p:cNvSpPr/>
            <p:nvPr/>
          </p:nvSpPr>
          <p:spPr>
            <a:xfrm>
              <a:off x="9687240" y="2365200"/>
              <a:ext cx="2271240" cy="448200"/>
            </a:xfrm>
            <a:prstGeom prst="rect">
              <a:avLst/>
            </a:prstGeom>
            <a:noFill/>
            <a:ln w="0">
              <a:noFill/>
            </a:ln>
          </p:spPr>
          <p:style>
            <a:lnRef idx="0"/>
            <a:fillRef idx="0"/>
            <a:effectRef idx="0"/>
            <a:fontRef idx="minor"/>
          </p:style>
          <p:txBody>
            <a:bodyPr anchor="ctr">
              <a:noAutofit/>
            </a:bodyPr>
            <a:p>
              <a:pPr algn="r">
                <a:lnSpc>
                  <a:spcPct val="100000"/>
                </a:lnSpc>
              </a:pPr>
              <a:r>
                <a:rPr b="1" lang="es-ES" sz="1050" spc="-1" strike="noStrike">
                  <a:solidFill>
                    <a:srgbClr val="000000"/>
                  </a:solidFill>
                  <a:latin typeface="Arial"/>
                </a:rPr>
                <a:t>Puerto pesquero de Levante</a:t>
              </a:r>
              <a:endParaRPr b="0" lang="es-ES" sz="1050" spc="-1" strike="noStrike">
                <a:latin typeface="Arial"/>
              </a:endParaRPr>
            </a:p>
            <a:p>
              <a:pPr algn="r">
                <a:lnSpc>
                  <a:spcPct val="100000"/>
                </a:lnSpc>
              </a:pPr>
              <a:r>
                <a:rPr b="0" lang="es-ES" sz="1050" spc="-1" strike="noStrike">
                  <a:solidFill>
                    <a:srgbClr val="000000"/>
                  </a:solidFill>
                  <a:latin typeface="Arial"/>
                </a:rPr>
                <a:t>Año 1957.</a:t>
              </a:r>
              <a:endParaRPr b="0" lang="es-ES" sz="1050" spc="-1" strike="noStrike">
                <a:latin typeface="Arial"/>
              </a:endParaRPr>
            </a:p>
          </p:txBody>
        </p:sp>
      </p:grpSp>
      <p:pic>
        <p:nvPicPr>
          <p:cNvPr id="142" name="Imagen 2" descr=""/>
          <p:cNvPicPr/>
          <p:nvPr/>
        </p:nvPicPr>
        <p:blipFill>
          <a:blip r:embed="rId3"/>
          <a:stretch/>
        </p:blipFill>
        <p:spPr>
          <a:xfrm>
            <a:off x="10614240" y="465480"/>
            <a:ext cx="1325880" cy="145908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Imagen 16" descr=""/>
          <p:cNvPicPr/>
          <p:nvPr/>
        </p:nvPicPr>
        <p:blipFill>
          <a:blip r:embed="rId1"/>
          <a:stretch/>
        </p:blipFill>
        <p:spPr>
          <a:xfrm>
            <a:off x="4451040" y="2179800"/>
            <a:ext cx="7117200" cy="2852640"/>
          </a:xfrm>
          <a:prstGeom prst="rect">
            <a:avLst/>
          </a:prstGeom>
          <a:ln w="0">
            <a:noFill/>
          </a:ln>
        </p:spPr>
      </p:pic>
      <p:sp>
        <p:nvSpPr>
          <p:cNvPr id="144"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45" name="CustomShape 2"/>
          <p:cNvSpPr/>
          <p:nvPr/>
        </p:nvSpPr>
        <p:spPr>
          <a:xfrm>
            <a:off x="5852880" y="5383800"/>
            <a:ext cx="6237720" cy="842400"/>
          </a:xfrm>
          <a:prstGeom prst="rect">
            <a:avLst/>
          </a:prstGeom>
          <a:noFill/>
          <a:ln w="0">
            <a:noFill/>
          </a:ln>
        </p:spPr>
        <p:style>
          <a:lnRef idx="0"/>
          <a:fillRef idx="0"/>
          <a:effectRef idx="0"/>
          <a:fontRef idx="minor"/>
        </p:style>
        <p:txBody>
          <a:bodyPr anchor="ctr">
            <a:noAutofit/>
          </a:bodyPr>
          <a:p>
            <a:pPr algn="ctr">
              <a:lnSpc>
                <a:spcPct val="100000"/>
              </a:lnSpc>
            </a:pPr>
            <a:r>
              <a:rPr b="1" lang="es-ES" sz="2800" spc="-1" strike="noStrike">
                <a:solidFill>
                  <a:srgbClr val="cc0099"/>
                </a:solidFill>
                <a:latin typeface="Arial"/>
              </a:rPr>
              <a:t>Venden</a:t>
            </a:r>
            <a:r>
              <a:rPr b="0" lang="es-ES" sz="2800" spc="-1" strike="noStrike">
                <a:solidFill>
                  <a:srgbClr val="000000"/>
                </a:solidFill>
                <a:latin typeface="Arial"/>
              </a:rPr>
              <a:t> las capturas en la </a:t>
            </a:r>
            <a:r>
              <a:rPr b="1" lang="es-ES" sz="2800" spc="-1" strike="noStrike">
                <a:solidFill>
                  <a:srgbClr val="cc0099"/>
                </a:solidFill>
                <a:latin typeface="Arial"/>
              </a:rPr>
              <a:t>Lonja </a:t>
            </a:r>
            <a:endParaRPr b="0" lang="es-ES" sz="2800" spc="-1" strike="noStrike">
              <a:latin typeface="Arial"/>
            </a:endParaRPr>
          </a:p>
        </p:txBody>
      </p:sp>
      <p:sp>
        <p:nvSpPr>
          <p:cNvPr id="146" name="CustomShape 3"/>
          <p:cNvSpPr/>
          <p:nvPr/>
        </p:nvSpPr>
        <p:spPr>
          <a:xfrm>
            <a:off x="991440" y="462240"/>
            <a:ext cx="3309480" cy="2448000"/>
          </a:xfrm>
          <a:prstGeom prst="rect">
            <a:avLst/>
          </a:prstGeom>
          <a:noFill/>
          <a:ln w="0">
            <a:noFill/>
          </a:ln>
        </p:spPr>
        <p:style>
          <a:lnRef idx="0"/>
          <a:fillRef idx="0"/>
          <a:effectRef idx="0"/>
          <a:fontRef idx="minor"/>
        </p:style>
        <p:txBody>
          <a:bodyPr anchor="ctr">
            <a:noAutofit/>
          </a:bodyPr>
          <a:p>
            <a:pPr>
              <a:lnSpc>
                <a:spcPct val="100000"/>
              </a:lnSpc>
            </a:pPr>
            <a:r>
              <a:rPr b="0" lang="es-ES" sz="3600" spc="-1" strike="noStrike">
                <a:solidFill>
                  <a:srgbClr val="000000"/>
                </a:solidFill>
                <a:latin typeface="Arial"/>
              </a:rPr>
              <a:t>FUNCIONES</a:t>
            </a:r>
            <a:endParaRPr b="0" lang="es-ES" sz="3600" spc="-1" strike="noStrike">
              <a:latin typeface="Arial"/>
            </a:endParaRPr>
          </a:p>
          <a:p>
            <a:pPr>
              <a:lnSpc>
                <a:spcPct val="100000"/>
              </a:lnSpc>
            </a:pPr>
            <a:r>
              <a:rPr b="1" lang="es-ES" sz="3600" spc="-1" strike="noStrike">
                <a:solidFill>
                  <a:srgbClr val="009999"/>
                </a:solidFill>
                <a:latin typeface="Arial"/>
              </a:rPr>
              <a:t>puerto pesquero </a:t>
            </a:r>
            <a:r>
              <a:rPr b="0" lang="es-ES" sz="3600" spc="-1" strike="noStrike">
                <a:solidFill>
                  <a:srgbClr val="000000"/>
                </a:solidFill>
                <a:latin typeface="Arial"/>
              </a:rPr>
              <a:t>de</a:t>
            </a:r>
            <a:r>
              <a:rPr b="1" lang="es-ES" sz="3600" spc="-1" strike="noStrike">
                <a:solidFill>
                  <a:srgbClr val="009999"/>
                </a:solidFill>
                <a:latin typeface="Arial"/>
              </a:rPr>
              <a:t> Águilas</a:t>
            </a:r>
            <a:r>
              <a:rPr b="0" lang="es-ES" sz="3600" spc="-1" strike="noStrike">
                <a:solidFill>
                  <a:srgbClr val="000000"/>
                </a:solidFill>
                <a:latin typeface="Arial"/>
              </a:rPr>
              <a:t> </a:t>
            </a:r>
            <a:endParaRPr b="0" lang="es-ES" sz="3600" spc="-1" strike="noStrike">
              <a:latin typeface="Arial"/>
            </a:endParaRPr>
          </a:p>
        </p:txBody>
      </p:sp>
      <p:sp>
        <p:nvSpPr>
          <p:cNvPr id="147" name="CustomShape 4"/>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148" name="CustomShape 5"/>
          <p:cNvSpPr/>
          <p:nvPr/>
        </p:nvSpPr>
        <p:spPr>
          <a:xfrm flipH="1">
            <a:off x="9264240" y="1374480"/>
            <a:ext cx="1944000" cy="2956320"/>
          </a:xfrm>
          <a:custGeom>
            <a:avLst/>
            <a:gdLst/>
            <a:ahLst/>
            <a:rect l="l" t="t" r="r" b="b"/>
            <a:pathLst>
              <a:path w="21600" h="21600">
                <a:moveTo>
                  <a:pt x="0" y="0"/>
                </a:moveTo>
                <a:lnTo>
                  <a:pt x="21600" y="21600"/>
                </a:lnTo>
              </a:path>
            </a:pathLst>
          </a:custGeom>
          <a:noFill/>
          <a:ln w="60325">
            <a:solidFill>
              <a:srgbClr val="50aec8"/>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149" name="CustomShape 6"/>
          <p:cNvSpPr/>
          <p:nvPr/>
        </p:nvSpPr>
        <p:spPr>
          <a:xfrm>
            <a:off x="6275880" y="558000"/>
            <a:ext cx="5614920" cy="937800"/>
          </a:xfrm>
          <a:prstGeom prst="rect">
            <a:avLst/>
          </a:prstGeom>
          <a:noFill/>
          <a:ln w="0">
            <a:noFill/>
          </a:ln>
        </p:spPr>
        <p:style>
          <a:lnRef idx="0"/>
          <a:fillRef idx="0"/>
          <a:effectRef idx="0"/>
          <a:fontRef idx="minor"/>
        </p:style>
        <p:txBody>
          <a:bodyPr anchor="ctr">
            <a:noAutofit/>
          </a:bodyPr>
          <a:p>
            <a:pPr algn="ctr">
              <a:lnSpc>
                <a:spcPct val="100000"/>
              </a:lnSpc>
            </a:pPr>
            <a:r>
              <a:rPr b="1" lang="es-ES" sz="2800" spc="-1" strike="noStrike">
                <a:solidFill>
                  <a:srgbClr val="cc0099"/>
                </a:solidFill>
                <a:latin typeface="Arial"/>
              </a:rPr>
              <a:t>Parten</a:t>
            </a:r>
            <a:r>
              <a:rPr b="0" lang="es-ES" sz="2800" spc="-1" strike="noStrike">
                <a:solidFill>
                  <a:srgbClr val="000000"/>
                </a:solidFill>
                <a:latin typeface="Arial"/>
              </a:rPr>
              <a:t> los barcos pesqueros a pescar desde la </a:t>
            </a:r>
            <a:r>
              <a:rPr b="1" lang="es-ES" sz="2800" spc="-1" strike="noStrike">
                <a:solidFill>
                  <a:srgbClr val="000000"/>
                </a:solidFill>
                <a:latin typeface="Arial"/>
              </a:rPr>
              <a:t>dársena</a:t>
            </a:r>
            <a:endParaRPr b="0" lang="es-ES" sz="2800" spc="-1" strike="noStrike">
              <a:latin typeface="Arial"/>
            </a:endParaRPr>
          </a:p>
        </p:txBody>
      </p:sp>
      <p:sp>
        <p:nvSpPr>
          <p:cNvPr id="150" name="CustomShape 7"/>
          <p:cNvSpPr/>
          <p:nvPr/>
        </p:nvSpPr>
        <p:spPr>
          <a:xfrm>
            <a:off x="1302480" y="3558600"/>
            <a:ext cx="3299760" cy="1784880"/>
          </a:xfrm>
          <a:prstGeom prst="rect">
            <a:avLst/>
          </a:prstGeom>
          <a:noFill/>
          <a:ln w="0">
            <a:noFill/>
          </a:ln>
        </p:spPr>
        <p:style>
          <a:lnRef idx="0"/>
          <a:fillRef idx="0"/>
          <a:effectRef idx="0"/>
          <a:fontRef idx="minor"/>
        </p:style>
        <p:txBody>
          <a:bodyPr anchor="ctr">
            <a:noAutofit/>
          </a:bodyPr>
          <a:p>
            <a:pPr algn="ctr">
              <a:lnSpc>
                <a:spcPct val="100000"/>
              </a:lnSpc>
            </a:pPr>
            <a:r>
              <a:rPr b="1" lang="es-ES" sz="2800" spc="-1" strike="noStrike">
                <a:solidFill>
                  <a:srgbClr val="cc0099"/>
                </a:solidFill>
                <a:latin typeface="Arial"/>
              </a:rPr>
              <a:t>Tras la faena </a:t>
            </a:r>
            <a:r>
              <a:rPr b="0" lang="es-ES" sz="2800" spc="-1" strike="noStrike">
                <a:solidFill>
                  <a:srgbClr val="000000"/>
                </a:solidFill>
                <a:latin typeface="Arial"/>
              </a:rPr>
              <a:t>barcos con pescado y atracan en el </a:t>
            </a:r>
            <a:r>
              <a:rPr b="1" lang="es-ES" sz="2800" spc="-1" strike="noStrike">
                <a:solidFill>
                  <a:srgbClr val="000000"/>
                </a:solidFill>
                <a:latin typeface="Arial"/>
              </a:rPr>
              <a:t>muelle</a:t>
            </a:r>
            <a:endParaRPr b="0" lang="es-ES" sz="2800" spc="-1" strike="noStrike">
              <a:latin typeface="Arial"/>
            </a:endParaRPr>
          </a:p>
        </p:txBody>
      </p:sp>
      <p:sp>
        <p:nvSpPr>
          <p:cNvPr id="151" name="CustomShape 8"/>
          <p:cNvSpPr/>
          <p:nvPr/>
        </p:nvSpPr>
        <p:spPr>
          <a:xfrm>
            <a:off x="4321440" y="4311000"/>
            <a:ext cx="540360" cy="215640"/>
          </a:xfrm>
          <a:custGeom>
            <a:avLst/>
            <a:gdLst/>
            <a:ahLst/>
            <a:rect l="l" t="t" r="r" b="b"/>
            <a:pathLst>
              <a:path w="21600" h="21600">
                <a:moveTo>
                  <a:pt x="0" y="0"/>
                </a:moveTo>
                <a:lnTo>
                  <a:pt x="21600" y="21600"/>
                </a:lnTo>
              </a:path>
            </a:pathLst>
          </a:custGeom>
          <a:noFill/>
          <a:ln w="60325">
            <a:solidFill>
              <a:srgbClr val="50aec8"/>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152" name="CustomShape 9"/>
          <p:cNvSpPr/>
          <p:nvPr/>
        </p:nvSpPr>
        <p:spPr>
          <a:xfrm flipH="1" flipV="1">
            <a:off x="6550920" y="4235760"/>
            <a:ext cx="312120" cy="1266480"/>
          </a:xfrm>
          <a:custGeom>
            <a:avLst/>
            <a:gdLst/>
            <a:ahLst/>
            <a:rect l="l" t="t" r="r" b="b"/>
            <a:pathLst>
              <a:path w="21600" h="21600">
                <a:moveTo>
                  <a:pt x="0" y="0"/>
                </a:moveTo>
                <a:lnTo>
                  <a:pt x="21600" y="21600"/>
                </a:lnTo>
              </a:path>
            </a:pathLst>
          </a:custGeom>
          <a:noFill/>
          <a:ln w="60325">
            <a:solidFill>
              <a:srgbClr val="50aec8"/>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153" name="CustomShape 10"/>
          <p:cNvSpPr/>
          <p:nvPr/>
        </p:nvSpPr>
        <p:spPr>
          <a:xfrm>
            <a:off x="5636880" y="462240"/>
            <a:ext cx="647640" cy="647640"/>
          </a:xfrm>
          <a:prstGeom prst="ellipse">
            <a:avLst/>
          </a:prstGeom>
          <a:solidFill>
            <a:srgbClr val="4bacc6"/>
          </a:solidFill>
          <a:ln>
            <a:solidFill>
              <a:srgbClr val="ffffff"/>
            </a:solidFill>
            <a:round/>
          </a:ln>
          <a:effectLst>
            <a:outerShdw blurRad="40000" dir="5400000" dist="20160" rotWithShape="0">
              <a:srgbClr val="000000">
                <a:alpha val="38000"/>
              </a:srgbClr>
            </a:outerShdw>
          </a:effectLst>
        </p:spPr>
        <p:style>
          <a:lnRef idx="3">
            <a:schemeClr val="lt1"/>
          </a:lnRef>
          <a:fillRef idx="1">
            <a:schemeClr val="accent5"/>
          </a:fillRef>
          <a:effectRef idx="1">
            <a:schemeClr val="accent5"/>
          </a:effectRef>
          <a:fontRef idx="minor"/>
        </p:style>
        <p:txBody>
          <a:bodyPr lIns="90000" rIns="90000" tIns="45000" bIns="45000" anchor="ctr">
            <a:noAutofit/>
          </a:bodyPr>
          <a:p>
            <a:pPr algn="ctr">
              <a:lnSpc>
                <a:spcPct val="100000"/>
              </a:lnSpc>
            </a:pPr>
            <a:r>
              <a:rPr b="1" lang="es-ES" sz="3200" spc="-1" strike="noStrike">
                <a:solidFill>
                  <a:srgbClr val="ffffff"/>
                </a:solidFill>
                <a:latin typeface="Handlee"/>
              </a:rPr>
              <a:t>1º</a:t>
            </a:r>
            <a:endParaRPr b="0" lang="es-ES" sz="3200" spc="-1" strike="noStrike">
              <a:latin typeface="Arial"/>
            </a:endParaRPr>
          </a:p>
        </p:txBody>
      </p:sp>
      <p:sp>
        <p:nvSpPr>
          <p:cNvPr id="154" name="CustomShape 11"/>
          <p:cNvSpPr/>
          <p:nvPr/>
        </p:nvSpPr>
        <p:spPr>
          <a:xfrm>
            <a:off x="892800" y="3735000"/>
            <a:ext cx="719640" cy="683640"/>
          </a:xfrm>
          <a:prstGeom prst="ellipse">
            <a:avLst/>
          </a:prstGeom>
          <a:solidFill>
            <a:srgbClr val="4bacc6"/>
          </a:solidFill>
          <a:ln>
            <a:solidFill>
              <a:srgbClr val="ffffff"/>
            </a:solidFill>
            <a:round/>
          </a:ln>
          <a:effectLst>
            <a:outerShdw blurRad="40000" dir="5400000" dist="20160" rotWithShape="0">
              <a:srgbClr val="000000">
                <a:alpha val="38000"/>
              </a:srgbClr>
            </a:outerShdw>
          </a:effectLst>
        </p:spPr>
        <p:style>
          <a:lnRef idx="3">
            <a:schemeClr val="lt1"/>
          </a:lnRef>
          <a:fillRef idx="1">
            <a:schemeClr val="accent5"/>
          </a:fillRef>
          <a:effectRef idx="1">
            <a:schemeClr val="accent5"/>
          </a:effectRef>
          <a:fontRef idx="minor"/>
        </p:style>
        <p:txBody>
          <a:bodyPr lIns="90000" rIns="90000" tIns="45000" bIns="45000" anchor="ctr">
            <a:noAutofit/>
          </a:bodyPr>
          <a:p>
            <a:pPr algn="ctr">
              <a:lnSpc>
                <a:spcPct val="100000"/>
              </a:lnSpc>
            </a:pPr>
            <a:r>
              <a:rPr b="1" lang="es-ES" sz="2800" spc="-1" strike="noStrike">
                <a:solidFill>
                  <a:srgbClr val="ffffff"/>
                </a:solidFill>
                <a:latin typeface="Handlee"/>
              </a:rPr>
              <a:t>2º</a:t>
            </a:r>
            <a:endParaRPr b="0" lang="es-ES" sz="2800" spc="-1" strike="noStrike">
              <a:latin typeface="Arial"/>
            </a:endParaRPr>
          </a:p>
        </p:txBody>
      </p:sp>
      <p:sp>
        <p:nvSpPr>
          <p:cNvPr id="155" name="CustomShape 12"/>
          <p:cNvSpPr/>
          <p:nvPr/>
        </p:nvSpPr>
        <p:spPr>
          <a:xfrm>
            <a:off x="5276880" y="5383800"/>
            <a:ext cx="719640" cy="683640"/>
          </a:xfrm>
          <a:prstGeom prst="ellipse">
            <a:avLst/>
          </a:prstGeom>
          <a:solidFill>
            <a:srgbClr val="4bacc6"/>
          </a:solidFill>
          <a:ln>
            <a:solidFill>
              <a:srgbClr val="ffffff"/>
            </a:solidFill>
            <a:round/>
          </a:ln>
          <a:effectLst>
            <a:outerShdw blurRad="40000" dir="5400000" dist="20160" rotWithShape="0">
              <a:srgbClr val="000000">
                <a:alpha val="38000"/>
              </a:srgbClr>
            </a:outerShdw>
          </a:effectLst>
        </p:spPr>
        <p:style>
          <a:lnRef idx="3">
            <a:schemeClr val="lt1"/>
          </a:lnRef>
          <a:fillRef idx="1">
            <a:schemeClr val="accent5"/>
          </a:fillRef>
          <a:effectRef idx="1">
            <a:schemeClr val="accent5"/>
          </a:effectRef>
          <a:fontRef idx="minor"/>
        </p:style>
        <p:txBody>
          <a:bodyPr lIns="90000" rIns="90000" tIns="45000" bIns="45000" anchor="ctr">
            <a:noAutofit/>
          </a:bodyPr>
          <a:p>
            <a:pPr algn="ctr">
              <a:lnSpc>
                <a:spcPct val="100000"/>
              </a:lnSpc>
            </a:pPr>
            <a:r>
              <a:rPr b="1" lang="es-ES" sz="2800" spc="-1" strike="noStrike">
                <a:solidFill>
                  <a:srgbClr val="ffffff"/>
                </a:solidFill>
                <a:latin typeface="Handlee"/>
              </a:rPr>
              <a:t>3º</a:t>
            </a:r>
            <a:endParaRPr b="0" lang="es-ES" sz="2800" spc="-1" strike="noStrike">
              <a:latin typeface="Arial"/>
            </a:endParaRPr>
          </a:p>
        </p:txBody>
      </p:sp>
      <p:sp>
        <p:nvSpPr>
          <p:cNvPr id="156" name="CustomShape 13"/>
          <p:cNvSpPr/>
          <p:nvPr/>
        </p:nvSpPr>
        <p:spPr>
          <a:xfrm>
            <a:off x="8616240" y="5013000"/>
            <a:ext cx="3011760" cy="302760"/>
          </a:xfrm>
          <a:prstGeom prst="rect">
            <a:avLst/>
          </a:prstGeom>
          <a:noFill/>
          <a:ln w="0">
            <a:noFill/>
          </a:ln>
        </p:spPr>
        <p:style>
          <a:lnRef idx="0"/>
          <a:fillRef idx="0"/>
          <a:effectRef idx="0"/>
          <a:fontRef idx="minor"/>
        </p:style>
        <p:txBody>
          <a:bodyPr lIns="90000" rIns="90000" tIns="45000" bIns="45000">
            <a:spAutoFit/>
          </a:bodyPr>
          <a:p>
            <a:pPr algn="r">
              <a:lnSpc>
                <a:spcPct val="100000"/>
              </a:lnSpc>
            </a:pPr>
            <a:r>
              <a:rPr b="0" lang="es-ES" sz="700" spc="-1" strike="noStrike">
                <a:solidFill>
                  <a:srgbClr val="000000"/>
                </a:solidFill>
                <a:latin typeface="Handlee"/>
              </a:rPr>
              <a:t>Imagen extraída proyecto “Ruta Marinera Urbana” – Ayuntamiento de Águilas</a:t>
            </a:r>
            <a:endParaRPr b="0" lang="es-ES" sz="700" spc="-1" strike="noStrike">
              <a:latin typeface="Arial"/>
            </a:endParaRPr>
          </a:p>
        </p:txBody>
      </p:sp>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childTnLst>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149"/>
                                        </p:tgtEl>
                                        <p:attrNameLst>
                                          <p:attrName>style.visibility</p:attrName>
                                        </p:attrNameLst>
                                      </p:cBhvr>
                                      <p:to>
                                        <p:strVal val="visible"/>
                                      </p:to>
                                    </p:set>
                                  </p:childTnLst>
                                </p:cTn>
                              </p:par>
                              <p:par>
                                <p:cTn id="15" nodeType="withEffect" fill="hold" presetClass="entr" presetID="1">
                                  <p:stCondLst>
                                    <p:cond delay="0"/>
                                  </p:stCondLst>
                                  <p:childTnLst>
                                    <p:set>
                                      <p:cBhvr>
                                        <p:cTn id="16" dur="1" fill="hold">
                                          <p:stCondLst>
                                            <p:cond delay="0"/>
                                          </p:stCondLst>
                                        </p:cTn>
                                        <p:tgtEl>
                                          <p:spTgt spid="153"/>
                                        </p:tgtEl>
                                        <p:attrNameLst>
                                          <p:attrName>style.visibility</p:attrName>
                                        </p:attrNameLst>
                                      </p:cBhvr>
                                      <p:to>
                                        <p:strVal val="visible"/>
                                      </p:to>
                                    </p:set>
                                  </p:childTnLst>
                                </p:cTn>
                              </p:par>
                              <p:par>
                                <p:cTn id="17" nodeType="withEffect" fill="hold" presetClass="entr" presetID="1">
                                  <p:stCondLst>
                                    <p:cond delay="0"/>
                                  </p:stCondLst>
                                  <p:childTnLst>
                                    <p:set>
                                      <p:cBhvr>
                                        <p:cTn id="18" dur="1" fill="hold">
                                          <p:stCondLst>
                                            <p:cond delay="0"/>
                                          </p:stCondLst>
                                        </p:cTn>
                                        <p:tgtEl>
                                          <p:spTgt spid="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150"/>
                                        </p:tgtEl>
                                        <p:attrNameLst>
                                          <p:attrName>style.visibility</p:attrName>
                                        </p:attrNameLst>
                                      </p:cBhvr>
                                      <p:to>
                                        <p:strVal val="visible"/>
                                      </p:to>
                                    </p:set>
                                  </p:childTnLst>
                                </p:cTn>
                              </p:par>
                              <p:par>
                                <p:cTn id="23" nodeType="withEffect" fill="hold" presetClass="entr" presetID="1">
                                  <p:stCondLst>
                                    <p:cond delay="0"/>
                                  </p:stCondLst>
                                  <p:childTnLst>
                                    <p:set>
                                      <p:cBhvr>
                                        <p:cTn id="24" dur="1" fill="hold">
                                          <p:stCondLst>
                                            <p:cond delay="0"/>
                                          </p:stCondLst>
                                        </p:cTn>
                                        <p:tgtEl>
                                          <p:spTgt spid="154"/>
                                        </p:tgtEl>
                                        <p:attrNameLst>
                                          <p:attrName>style.visibility</p:attrName>
                                        </p:attrNameLst>
                                      </p:cBhvr>
                                      <p:to>
                                        <p:strVal val="visible"/>
                                      </p:to>
                                    </p:set>
                                  </p:childTnLst>
                                </p:cTn>
                              </p:par>
                              <p:par>
                                <p:cTn id="25" nodeType="withEffect" fill="hold" presetClass="entr" presetID="1">
                                  <p:stCondLst>
                                    <p:cond delay="0"/>
                                  </p:stCondLst>
                                  <p:childTnLst>
                                    <p:set>
                                      <p:cBhvr>
                                        <p:cTn id="26" dur="1" fill="hold">
                                          <p:stCondLst>
                                            <p:cond delay="0"/>
                                          </p:stCondLst>
                                        </p:cTn>
                                        <p:tgtEl>
                                          <p:spTgt spid="1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1">
                                  <p:stCondLst>
                                    <p:cond delay="0"/>
                                  </p:stCondLst>
                                  <p:childTnLst>
                                    <p:set>
                                      <p:cBhvr>
                                        <p:cTn id="30" dur="1" fill="hold">
                                          <p:stCondLst>
                                            <p:cond delay="0"/>
                                          </p:stCondLst>
                                        </p:cTn>
                                        <p:tgtEl>
                                          <p:spTgt spid="145"/>
                                        </p:tgtEl>
                                        <p:attrNameLst>
                                          <p:attrName>style.visibility</p:attrName>
                                        </p:attrNameLst>
                                      </p:cBhvr>
                                      <p:to>
                                        <p:strVal val="visible"/>
                                      </p:to>
                                    </p:set>
                                  </p:childTnLst>
                                </p:cTn>
                              </p:par>
                              <p:par>
                                <p:cTn id="31" nodeType="withEffect" fill="hold" presetClass="entr" presetID="1">
                                  <p:stCondLst>
                                    <p:cond delay="0"/>
                                  </p:stCondLst>
                                  <p:childTnLst>
                                    <p:set>
                                      <p:cBhvr>
                                        <p:cTn id="32" dur="1" fill="hold">
                                          <p:stCondLst>
                                            <p:cond delay="0"/>
                                          </p:stCondLst>
                                        </p:cTn>
                                        <p:tgtEl>
                                          <p:spTgt spid="155"/>
                                        </p:tgtEl>
                                        <p:attrNameLst>
                                          <p:attrName>style.visibility</p:attrName>
                                        </p:attrNameLst>
                                      </p:cBhvr>
                                      <p:to>
                                        <p:strVal val="visible"/>
                                      </p:to>
                                    </p:set>
                                  </p:childTnLst>
                                </p:cTn>
                              </p:par>
                              <p:par>
                                <p:cTn id="33" nodeType="withEffect" fill="hold" presetClass="entr" presetID="1">
                                  <p:stCondLst>
                                    <p:cond delay="0"/>
                                  </p:stCondLst>
                                  <p:childTnLst>
                                    <p:set>
                                      <p:cBhvr>
                                        <p:cTn id="34"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 name="Imagen 9" descr=""/>
          <p:cNvPicPr/>
          <p:nvPr/>
        </p:nvPicPr>
        <p:blipFill>
          <a:blip r:embed="rId1"/>
          <a:srcRect l="24746" t="9053" r="1860" b="7353"/>
          <a:stretch/>
        </p:blipFill>
        <p:spPr>
          <a:xfrm>
            <a:off x="709200" y="2575080"/>
            <a:ext cx="5002560" cy="3205080"/>
          </a:xfrm>
          <a:prstGeom prst="rect">
            <a:avLst/>
          </a:prstGeom>
          <a:ln w="0">
            <a:noFill/>
          </a:ln>
        </p:spPr>
      </p:pic>
      <p:sp>
        <p:nvSpPr>
          <p:cNvPr id="158"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59" name="CustomShape 2"/>
          <p:cNvSpPr/>
          <p:nvPr/>
        </p:nvSpPr>
        <p:spPr>
          <a:xfrm>
            <a:off x="709200" y="692640"/>
            <a:ext cx="5002560" cy="957240"/>
          </a:xfrm>
          <a:prstGeom prst="rect">
            <a:avLst/>
          </a:prstGeom>
          <a:noFill/>
          <a:ln w="0">
            <a:noFill/>
          </a:ln>
        </p:spPr>
        <p:style>
          <a:lnRef idx="0"/>
          <a:fillRef idx="0"/>
          <a:effectRef idx="0"/>
          <a:fontRef idx="minor"/>
        </p:style>
        <p:txBody>
          <a:bodyPr anchor="ctr">
            <a:noAutofit/>
          </a:bodyPr>
          <a:p>
            <a:pPr algn="r">
              <a:lnSpc>
                <a:spcPct val="100000"/>
              </a:lnSpc>
            </a:pPr>
            <a:r>
              <a:rPr b="0" lang="es-ES" sz="4000" spc="-1" strike="noStrike">
                <a:solidFill>
                  <a:srgbClr val="000000"/>
                </a:solidFill>
                <a:latin typeface="Arial"/>
              </a:rPr>
              <a:t>Ubicación de la </a:t>
            </a:r>
            <a:r>
              <a:rPr b="1" lang="es-ES" sz="4000" spc="-1" strike="noStrike">
                <a:solidFill>
                  <a:srgbClr val="009999"/>
                </a:solidFill>
                <a:latin typeface="Arial"/>
              </a:rPr>
              <a:t>Lonja </a:t>
            </a:r>
            <a:r>
              <a:rPr b="0" lang="es-ES" sz="4000" spc="-1" strike="noStrike">
                <a:solidFill>
                  <a:srgbClr val="000000"/>
                </a:solidFill>
                <a:latin typeface="Arial"/>
              </a:rPr>
              <a:t>de</a:t>
            </a:r>
            <a:r>
              <a:rPr b="1" lang="es-ES" sz="4000" spc="-1" strike="noStrike">
                <a:solidFill>
                  <a:srgbClr val="009999"/>
                </a:solidFill>
                <a:latin typeface="Arial"/>
              </a:rPr>
              <a:t> Águilas</a:t>
            </a:r>
            <a:r>
              <a:rPr b="0" lang="es-ES" sz="4000" spc="-1" strike="noStrike">
                <a:solidFill>
                  <a:srgbClr val="000000"/>
                </a:solidFill>
                <a:latin typeface="Arial"/>
              </a:rPr>
              <a:t> </a:t>
            </a:r>
            <a:endParaRPr b="0" lang="es-ES" sz="4000" spc="-1" strike="noStrike">
              <a:latin typeface="Arial"/>
            </a:endParaRPr>
          </a:p>
        </p:txBody>
      </p:sp>
      <p:sp>
        <p:nvSpPr>
          <p:cNvPr id="160"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161" name="CustomShape 4"/>
          <p:cNvSpPr/>
          <p:nvPr/>
        </p:nvSpPr>
        <p:spPr>
          <a:xfrm flipH="1">
            <a:off x="2495520" y="2383920"/>
            <a:ext cx="196560" cy="1953720"/>
          </a:xfrm>
          <a:custGeom>
            <a:avLst/>
            <a:gdLst/>
            <a:ahLst/>
            <a:rect l="l" t="t" r="r" b="b"/>
            <a:pathLst>
              <a:path w="21600" h="21600">
                <a:moveTo>
                  <a:pt x="0" y="0"/>
                </a:moveTo>
                <a:lnTo>
                  <a:pt x="21600" y="21600"/>
                </a:lnTo>
              </a:path>
            </a:pathLst>
          </a:custGeom>
          <a:noFill/>
          <a:ln w="60325">
            <a:solidFill>
              <a:srgbClr val="50aec8"/>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162" name="CustomShape 5"/>
          <p:cNvSpPr/>
          <p:nvPr/>
        </p:nvSpPr>
        <p:spPr>
          <a:xfrm>
            <a:off x="6383880" y="4338000"/>
            <a:ext cx="5284080" cy="1295640"/>
          </a:xfrm>
          <a:prstGeom prst="rect">
            <a:avLst/>
          </a:prstGeom>
          <a:noFill/>
          <a:ln w="0">
            <a:noFill/>
          </a:ln>
        </p:spPr>
        <p:style>
          <a:lnRef idx="0"/>
          <a:fillRef idx="0"/>
          <a:effectRef idx="0"/>
          <a:fontRef idx="minor"/>
        </p:style>
        <p:txBody>
          <a:bodyPr anchor="ctr">
            <a:noAutofit/>
          </a:bodyPr>
          <a:p>
            <a:pPr algn="ctr">
              <a:lnSpc>
                <a:spcPct val="100000"/>
              </a:lnSpc>
            </a:pPr>
            <a:r>
              <a:rPr b="0" lang="es-ES" sz="2800" spc="-1" strike="noStrike">
                <a:solidFill>
                  <a:srgbClr val="000000"/>
                </a:solidFill>
                <a:latin typeface="Arial"/>
              </a:rPr>
              <a:t>En la </a:t>
            </a:r>
            <a:r>
              <a:rPr b="1" lang="es-ES" sz="2800" spc="-1" strike="noStrike">
                <a:solidFill>
                  <a:srgbClr val="000000"/>
                </a:solidFill>
                <a:latin typeface="Arial"/>
              </a:rPr>
              <a:t>lonja </a:t>
            </a:r>
            <a:r>
              <a:rPr b="0" lang="es-ES" sz="2800" spc="-1" strike="noStrike">
                <a:solidFill>
                  <a:srgbClr val="000000"/>
                </a:solidFill>
                <a:latin typeface="Arial"/>
              </a:rPr>
              <a:t>compran las capturas los</a:t>
            </a:r>
            <a:r>
              <a:rPr b="1" lang="es-ES" sz="2800" spc="-1" strike="noStrike">
                <a:solidFill>
                  <a:srgbClr val="000000"/>
                </a:solidFill>
                <a:latin typeface="Arial"/>
              </a:rPr>
              <a:t> restaurantes, </a:t>
            </a:r>
            <a:r>
              <a:rPr b="0" lang="es-ES" sz="2800" spc="-1" strike="noStrike">
                <a:solidFill>
                  <a:srgbClr val="000000"/>
                </a:solidFill>
                <a:latin typeface="Arial"/>
              </a:rPr>
              <a:t>las </a:t>
            </a:r>
            <a:r>
              <a:rPr b="1" lang="es-ES" sz="2800" spc="-1" strike="noStrike">
                <a:solidFill>
                  <a:srgbClr val="000000"/>
                </a:solidFill>
                <a:latin typeface="Arial"/>
              </a:rPr>
              <a:t>pescaderías…</a:t>
            </a:r>
            <a:endParaRPr b="0" lang="es-ES" sz="2800" spc="-1" strike="noStrike">
              <a:latin typeface="Arial"/>
            </a:endParaRPr>
          </a:p>
        </p:txBody>
      </p:sp>
      <p:sp>
        <p:nvSpPr>
          <p:cNvPr id="163" name="CustomShape 6"/>
          <p:cNvSpPr/>
          <p:nvPr/>
        </p:nvSpPr>
        <p:spPr>
          <a:xfrm>
            <a:off x="2484000" y="559980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pic>
        <p:nvPicPr>
          <p:cNvPr id="164" name="Imagen 14" descr=""/>
          <p:cNvPicPr/>
          <p:nvPr/>
        </p:nvPicPr>
        <p:blipFill>
          <a:blip r:embed="rId2"/>
          <a:srcRect l="0" t="0" r="40028" b="0"/>
          <a:stretch/>
        </p:blipFill>
        <p:spPr>
          <a:xfrm>
            <a:off x="6028920" y="282960"/>
            <a:ext cx="5827320" cy="3894480"/>
          </a:xfrm>
          <a:prstGeom prst="rect">
            <a:avLst/>
          </a:prstGeom>
          <a:ln w="0">
            <a:noFill/>
          </a:ln>
        </p:spPr>
      </p:pic>
      <p:sp>
        <p:nvSpPr>
          <p:cNvPr id="165" name="CustomShape 7"/>
          <p:cNvSpPr/>
          <p:nvPr/>
        </p:nvSpPr>
        <p:spPr>
          <a:xfrm>
            <a:off x="8874720" y="4158000"/>
            <a:ext cx="3011760" cy="302760"/>
          </a:xfrm>
          <a:prstGeom prst="rect">
            <a:avLst/>
          </a:prstGeom>
          <a:noFill/>
          <a:ln w="0">
            <a:noFill/>
          </a:ln>
        </p:spPr>
        <p:style>
          <a:lnRef idx="0"/>
          <a:fillRef idx="0"/>
          <a:effectRef idx="0"/>
          <a:fontRef idx="minor"/>
        </p:style>
        <p:txBody>
          <a:bodyPr lIns="90000" rIns="90000" tIns="45000" bIns="45000">
            <a:spAutoFit/>
          </a:bodyPr>
          <a:p>
            <a:pPr algn="r">
              <a:lnSpc>
                <a:spcPct val="100000"/>
              </a:lnSpc>
            </a:pPr>
            <a:r>
              <a:rPr b="0" lang="es-ES" sz="700" spc="-1" strike="noStrike">
                <a:solidFill>
                  <a:srgbClr val="000000"/>
                </a:solidFill>
                <a:latin typeface="Handlee"/>
              </a:rPr>
              <a:t>Imagen extraída proyecto “Ruta Marinera Urbana” – Ayuntamiento de Águilas</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67" name="CustomShape 2"/>
          <p:cNvSpPr/>
          <p:nvPr/>
        </p:nvSpPr>
        <p:spPr>
          <a:xfrm>
            <a:off x="1919520" y="332640"/>
            <a:ext cx="9911880" cy="1563840"/>
          </a:xfrm>
          <a:prstGeom prst="rect">
            <a:avLst/>
          </a:prstGeom>
          <a:noFill/>
          <a:ln w="0">
            <a:noFill/>
          </a:ln>
        </p:spPr>
        <p:style>
          <a:lnRef idx="0"/>
          <a:fillRef idx="0"/>
          <a:effectRef idx="0"/>
          <a:fontRef idx="minor"/>
        </p:style>
        <p:txBody>
          <a:bodyPr anchor="ctr">
            <a:noAutofit/>
          </a:bodyPr>
          <a:p>
            <a:pPr algn="r">
              <a:lnSpc>
                <a:spcPct val="100000"/>
              </a:lnSpc>
            </a:pPr>
            <a:r>
              <a:rPr b="0" lang="es-ES" sz="4000" spc="-1" strike="noStrike">
                <a:solidFill>
                  <a:srgbClr val="000000"/>
                </a:solidFill>
                <a:latin typeface="Arial"/>
              </a:rPr>
              <a:t>Especies capturadas que se venden en la </a:t>
            </a:r>
            <a:r>
              <a:rPr b="1" lang="es-ES" sz="4000" spc="-1" strike="noStrike">
                <a:solidFill>
                  <a:srgbClr val="009999"/>
                </a:solidFill>
                <a:latin typeface="Arial"/>
              </a:rPr>
              <a:t>lonja</a:t>
            </a:r>
            <a:r>
              <a:rPr b="0" lang="es-ES" sz="4000" spc="-1" strike="noStrike">
                <a:solidFill>
                  <a:srgbClr val="000000"/>
                </a:solidFill>
                <a:latin typeface="Arial"/>
              </a:rPr>
              <a:t> el</a:t>
            </a:r>
            <a:r>
              <a:rPr b="1" lang="es-ES" sz="4000" spc="-1" strike="noStrike">
                <a:solidFill>
                  <a:srgbClr val="009999"/>
                </a:solidFill>
                <a:latin typeface="Arial"/>
              </a:rPr>
              <a:t> puerto pesquero </a:t>
            </a:r>
            <a:r>
              <a:rPr b="0" lang="es-ES" sz="4000" spc="-1" strike="noStrike">
                <a:solidFill>
                  <a:srgbClr val="000000"/>
                </a:solidFill>
                <a:latin typeface="Arial"/>
              </a:rPr>
              <a:t>de</a:t>
            </a:r>
            <a:r>
              <a:rPr b="1" lang="es-ES" sz="4000" spc="-1" strike="noStrike">
                <a:solidFill>
                  <a:srgbClr val="009999"/>
                </a:solidFill>
                <a:latin typeface="Arial"/>
              </a:rPr>
              <a:t> Águilas</a:t>
            </a:r>
            <a:r>
              <a:rPr b="0" lang="es-ES" sz="4000" spc="-1" strike="noStrike">
                <a:solidFill>
                  <a:srgbClr val="000000"/>
                </a:solidFill>
                <a:latin typeface="Arial"/>
              </a:rPr>
              <a:t> </a:t>
            </a:r>
            <a:endParaRPr b="0" lang="es-ES" sz="4000" spc="-1" strike="noStrike">
              <a:latin typeface="Arial"/>
            </a:endParaRPr>
          </a:p>
        </p:txBody>
      </p:sp>
      <p:sp>
        <p:nvSpPr>
          <p:cNvPr id="168"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grpSp>
        <p:nvGrpSpPr>
          <p:cNvPr id="169" name="Group 4"/>
          <p:cNvGrpSpPr/>
          <p:nvPr/>
        </p:nvGrpSpPr>
        <p:grpSpPr>
          <a:xfrm>
            <a:off x="911520" y="2368800"/>
            <a:ext cx="11098440" cy="3589920"/>
            <a:chOff x="911520" y="2368800"/>
            <a:chExt cx="11098440" cy="3589920"/>
          </a:xfrm>
        </p:grpSpPr>
        <p:pic>
          <p:nvPicPr>
            <p:cNvPr id="170" name="Imagen 6" descr=""/>
            <p:cNvPicPr/>
            <p:nvPr/>
          </p:nvPicPr>
          <p:blipFill>
            <a:blip r:embed="rId1"/>
            <a:srcRect l="0" t="0" r="0" b="66673"/>
            <a:stretch/>
          </p:blipFill>
          <p:spPr>
            <a:xfrm>
              <a:off x="911520" y="2368800"/>
              <a:ext cx="11098440" cy="1439640"/>
            </a:xfrm>
            <a:prstGeom prst="rect">
              <a:avLst/>
            </a:prstGeom>
            <a:ln w="0">
              <a:noFill/>
            </a:ln>
          </p:spPr>
        </p:pic>
        <p:pic>
          <p:nvPicPr>
            <p:cNvPr id="171" name="Imagen 12" descr=""/>
            <p:cNvPicPr/>
            <p:nvPr/>
          </p:nvPicPr>
          <p:blipFill>
            <a:blip r:embed="rId2"/>
            <a:srcRect l="0" t="51244" r="0" b="13766"/>
            <a:stretch/>
          </p:blipFill>
          <p:spPr>
            <a:xfrm>
              <a:off x="911520" y="4447080"/>
              <a:ext cx="11098440" cy="1511640"/>
            </a:xfrm>
            <a:prstGeom prst="rect">
              <a:avLst/>
            </a:prstGeom>
            <a:ln w="0">
              <a:noFill/>
            </a:ln>
          </p:spPr>
        </p:pic>
      </p:grpSp>
      <p:grpSp>
        <p:nvGrpSpPr>
          <p:cNvPr id="172" name="Group 5"/>
          <p:cNvGrpSpPr/>
          <p:nvPr/>
        </p:nvGrpSpPr>
        <p:grpSpPr>
          <a:xfrm>
            <a:off x="911520" y="3952800"/>
            <a:ext cx="11099160" cy="2644200"/>
            <a:chOff x="911520" y="3952800"/>
            <a:chExt cx="11099160" cy="2644200"/>
          </a:xfrm>
        </p:grpSpPr>
        <p:pic>
          <p:nvPicPr>
            <p:cNvPr id="173" name="Imagen 11" descr=""/>
            <p:cNvPicPr/>
            <p:nvPr/>
          </p:nvPicPr>
          <p:blipFill>
            <a:blip r:embed="rId3"/>
            <a:srcRect l="0" t="34577" r="0" b="52103"/>
            <a:stretch/>
          </p:blipFill>
          <p:spPr>
            <a:xfrm>
              <a:off x="912240" y="3952800"/>
              <a:ext cx="11098440" cy="575640"/>
            </a:xfrm>
            <a:prstGeom prst="rect">
              <a:avLst/>
            </a:prstGeom>
            <a:ln w="0">
              <a:noFill/>
            </a:ln>
          </p:spPr>
        </p:pic>
        <p:pic>
          <p:nvPicPr>
            <p:cNvPr id="174" name="Imagen 13" descr=""/>
            <p:cNvPicPr/>
            <p:nvPr/>
          </p:nvPicPr>
          <p:blipFill>
            <a:blip r:embed="rId4"/>
            <a:srcRect l="-84" t="85010" r="84" b="1670"/>
            <a:stretch/>
          </p:blipFill>
          <p:spPr>
            <a:xfrm>
              <a:off x="911520" y="6021360"/>
              <a:ext cx="11098440" cy="575640"/>
            </a:xfrm>
            <a:prstGeom prst="rect">
              <a:avLst/>
            </a:prstGeom>
            <a:ln w="0">
              <a:noFill/>
            </a:ln>
          </p:spPr>
        </p:pic>
      </p:grpSp>
    </p:spTree>
  </p:cSld>
  <mc:AlternateContent>
    <mc:Choice Requires="p14">
      <p:transition spd="slow" p14:dur="2000"/>
    </mc:Choice>
    <mc:Fallback>
      <p:transition spd="slow"/>
    </mc:Fallback>
  </mc:AlternateContent>
  <p:timing>
    <p:tnLst>
      <p:par>
        <p:cTn id="35" dur="indefinite" restart="never" nodeType="tmRoot">
          <p:childTnLst>
            <p:seq>
              <p:cTn id="36" dur="indefinite" nodeType="mainSeq">
                <p:childTnLst>
                  <p:par>
                    <p:cTn id="37" fill="hold">
                      <p:stCondLst>
                        <p:cond delay="0"/>
                      </p:stCondLst>
                      <p:childTnLst>
                        <p:par>
                          <p:cTn id="38" fill="hold">
                            <p:stCondLst>
                              <p:cond delay="0"/>
                            </p:stCondLst>
                            <p:childTnLst>
                              <p:par>
                                <p:cTn id="39" nodeType="withEffect" fill="hold" presetClass="entr" presetID="1">
                                  <p:stCondLst>
                                    <p:cond delay="0"/>
                                  </p:stCondLst>
                                  <p:childTnLst>
                                    <p:set>
                                      <p:cBhvr>
                                        <p:cTn id="40" dur="1" fill="hold">
                                          <p:stCondLst>
                                            <p:cond delay="0"/>
                                          </p:stCondLst>
                                        </p:cTn>
                                        <p:tgtEl>
                                          <p:spTgt spid="1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fill="hold" presetClass="entr" presetID="1">
                                  <p:stCondLst>
                                    <p:cond delay="0"/>
                                  </p:stCondLst>
                                  <p:childTnLst>
                                    <p:set>
                                      <p:cBhvr>
                                        <p:cTn id="44"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8954</TotalTime>
  <Application>LibreOffice/7.0.3.1$Windows_X86_64 LibreOffice_project/d7547858d014d4cf69878db179d326fc3483e082</Application>
  <Words>1694</Words>
  <Paragraphs>195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2013-03-04T14:38:54Z</dcterms:created>
  <dc:creator>Gracia</dc:creator>
  <dc:description/>
  <dc:language>es-ES</dc:language>
  <cp:lastModifiedBy>Usuario de Windows</cp:lastModifiedBy>
  <dcterms:modified xsi:type="dcterms:W3CDTF">2021-06-28T09:02:45Z</dcterms:modified>
  <cp:revision>381</cp:revision>
  <dc:subject/>
  <dc:title>Productos turísticos de la Sierra de las Nieves en el ámbito educativo  AGDR Sierra de las Nieves Yunquera (Málaga), 2012</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28</vt:i4>
  </property>
  <property fmtid="{D5CDD505-2E9C-101B-9397-08002B2CF9AE}" pid="8" name="PresentationFormat">
    <vt:lpwstr>Panorámica</vt:lpwstr>
  </property>
  <property fmtid="{D5CDD505-2E9C-101B-9397-08002B2CF9AE}" pid="9" name="ScaleCrop">
    <vt:bool>0</vt:bool>
  </property>
  <property fmtid="{D5CDD505-2E9C-101B-9397-08002B2CF9AE}" pid="10" name="ShareDoc">
    <vt:bool>0</vt:bool>
  </property>
  <property fmtid="{D5CDD505-2E9C-101B-9397-08002B2CF9AE}" pid="11" name="Slides">
    <vt:i4>29</vt:i4>
  </property>
</Properties>
</file>